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86" r:id="rId9"/>
    <p:sldId id="264" r:id="rId10"/>
    <p:sldId id="289" r:id="rId11"/>
    <p:sldId id="290" r:id="rId12"/>
    <p:sldId id="266" r:id="rId13"/>
    <p:sldId id="258" r:id="rId14"/>
    <p:sldId id="265" r:id="rId15"/>
    <p:sldId id="267" r:id="rId16"/>
    <p:sldId id="269" r:id="rId17"/>
    <p:sldId id="270" r:id="rId18"/>
    <p:sldId id="271" r:id="rId19"/>
    <p:sldId id="272" r:id="rId20"/>
    <p:sldId id="288" r:id="rId21"/>
    <p:sldId id="274" r:id="rId22"/>
    <p:sldId id="287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2" r:id="rId34"/>
  </p:sldIdLst>
  <p:sldSz cx="9144000" cy="6858000" type="screen4x3"/>
  <p:notesSz cx="6858000" cy="9083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5FE43-6543-4FF3-A509-6A149BB37D5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D841F-5DA6-4787-AE64-29A7E29A41CE}">
      <dgm:prSet phldrT="[Text]"/>
      <dgm:spPr/>
      <dgm:t>
        <a:bodyPr/>
        <a:lstStyle/>
        <a:p>
          <a:r>
            <a:rPr lang="en-US" dirty="0" smtClean="0"/>
            <a:t>Declare Assumptions</a:t>
          </a:r>
          <a:endParaRPr lang="en-US" dirty="0"/>
        </a:p>
      </dgm:t>
    </dgm:pt>
    <dgm:pt modelId="{B855EAD7-6034-4ED0-8668-01179EA41DE7}" type="parTrans" cxnId="{2F8F794C-9F69-4EEC-B5C3-7B939BD8FF99}">
      <dgm:prSet/>
      <dgm:spPr/>
      <dgm:t>
        <a:bodyPr/>
        <a:lstStyle/>
        <a:p>
          <a:endParaRPr lang="en-US"/>
        </a:p>
      </dgm:t>
    </dgm:pt>
    <dgm:pt modelId="{BD6911CE-0EA1-4739-BAB1-4C7533AD5D46}" type="sibTrans" cxnId="{2F8F794C-9F69-4EEC-B5C3-7B939BD8FF99}">
      <dgm:prSet/>
      <dgm:spPr/>
      <dgm:t>
        <a:bodyPr/>
        <a:lstStyle/>
        <a:p>
          <a:endParaRPr lang="en-US" dirty="0"/>
        </a:p>
      </dgm:t>
    </dgm:pt>
    <dgm:pt modelId="{34D40C02-A6CB-496A-BB14-7CA129625DA3}">
      <dgm:prSet phldrT="[Text]"/>
      <dgm:spPr/>
      <dgm:t>
        <a:bodyPr/>
        <a:lstStyle/>
        <a:p>
          <a:r>
            <a:rPr lang="en-US" dirty="0" smtClean="0"/>
            <a:t>Create a Minimum Viable Product</a:t>
          </a:r>
          <a:endParaRPr lang="en-US" dirty="0"/>
        </a:p>
      </dgm:t>
    </dgm:pt>
    <dgm:pt modelId="{6013CB88-392E-4B80-8AA1-896E0B444342}" type="parTrans" cxnId="{0155C4C2-D695-4F31-80F6-687CB06E654E}">
      <dgm:prSet/>
      <dgm:spPr/>
      <dgm:t>
        <a:bodyPr/>
        <a:lstStyle/>
        <a:p>
          <a:endParaRPr lang="en-US"/>
        </a:p>
      </dgm:t>
    </dgm:pt>
    <dgm:pt modelId="{B98CBBED-6FBB-490F-BD08-4762BC8F6FDC}" type="sibTrans" cxnId="{0155C4C2-D695-4F31-80F6-687CB06E654E}">
      <dgm:prSet/>
      <dgm:spPr/>
      <dgm:t>
        <a:bodyPr/>
        <a:lstStyle/>
        <a:p>
          <a:endParaRPr lang="en-US" dirty="0"/>
        </a:p>
      </dgm:t>
    </dgm:pt>
    <dgm:pt modelId="{3BD7B66A-611B-4266-BC60-334A51D6CACC}">
      <dgm:prSet phldrT="[Text]"/>
      <dgm:spPr/>
      <dgm:t>
        <a:bodyPr/>
        <a:lstStyle/>
        <a:p>
          <a:r>
            <a:rPr lang="en-US" dirty="0" smtClean="0"/>
            <a:t>Run an Experiment</a:t>
          </a:r>
          <a:endParaRPr lang="en-US" dirty="0"/>
        </a:p>
      </dgm:t>
    </dgm:pt>
    <dgm:pt modelId="{6832CDC9-6D64-4E48-9194-CAB579413766}" type="parTrans" cxnId="{A1E390D9-F35B-4E08-9B01-36DD767195FE}">
      <dgm:prSet/>
      <dgm:spPr/>
      <dgm:t>
        <a:bodyPr/>
        <a:lstStyle/>
        <a:p>
          <a:endParaRPr lang="en-US"/>
        </a:p>
      </dgm:t>
    </dgm:pt>
    <dgm:pt modelId="{0D7176D6-B4CF-4554-B03E-6B6AF3E0C081}" type="sibTrans" cxnId="{A1E390D9-F35B-4E08-9B01-36DD767195FE}">
      <dgm:prSet/>
      <dgm:spPr/>
      <dgm:t>
        <a:bodyPr/>
        <a:lstStyle/>
        <a:p>
          <a:endParaRPr lang="en-US" dirty="0"/>
        </a:p>
      </dgm:t>
    </dgm:pt>
    <dgm:pt modelId="{261416D9-0A74-49E3-AB75-0C7081D75502}">
      <dgm:prSet phldrT="[Text]"/>
      <dgm:spPr/>
      <dgm:t>
        <a:bodyPr/>
        <a:lstStyle/>
        <a:p>
          <a:r>
            <a:rPr lang="en-US" dirty="0" smtClean="0"/>
            <a:t>Feedback and Research</a:t>
          </a:r>
          <a:endParaRPr lang="en-US" dirty="0"/>
        </a:p>
      </dgm:t>
    </dgm:pt>
    <dgm:pt modelId="{A5345DEE-82FD-4E5D-8CED-9776422E6E03}" type="parTrans" cxnId="{86F6F933-0E70-425E-AFF3-71F0D25B9CE5}">
      <dgm:prSet/>
      <dgm:spPr/>
      <dgm:t>
        <a:bodyPr/>
        <a:lstStyle/>
        <a:p>
          <a:endParaRPr lang="en-US"/>
        </a:p>
      </dgm:t>
    </dgm:pt>
    <dgm:pt modelId="{070D58BF-AA78-4F52-AD96-067F12A8487E}" type="sibTrans" cxnId="{86F6F933-0E70-425E-AFF3-71F0D25B9CE5}">
      <dgm:prSet/>
      <dgm:spPr/>
      <dgm:t>
        <a:bodyPr/>
        <a:lstStyle/>
        <a:p>
          <a:endParaRPr lang="en-US" dirty="0"/>
        </a:p>
      </dgm:t>
    </dgm:pt>
    <dgm:pt modelId="{59A5EAF8-611C-42F2-BEAA-37F7448A83A5}" type="pres">
      <dgm:prSet presAssocID="{4B75FE43-6543-4FF3-A509-6A149BB37D5F}" presName="cycle" presStyleCnt="0">
        <dgm:presLayoutVars>
          <dgm:dir/>
          <dgm:resizeHandles val="exact"/>
        </dgm:presLayoutVars>
      </dgm:prSet>
      <dgm:spPr/>
    </dgm:pt>
    <dgm:pt modelId="{6133115F-7F39-41F3-9F11-0E2AB4C284D0}" type="pres">
      <dgm:prSet presAssocID="{E0CD841F-5DA6-4787-AE64-29A7E29A41CE}" presName="node" presStyleLbl="node1" presStyleIdx="0" presStyleCnt="4">
        <dgm:presLayoutVars>
          <dgm:bulletEnabled val="1"/>
        </dgm:presLayoutVars>
      </dgm:prSet>
      <dgm:spPr/>
    </dgm:pt>
    <dgm:pt modelId="{44A154C4-0793-459F-92B9-CEC5272C8804}" type="pres">
      <dgm:prSet presAssocID="{BD6911CE-0EA1-4739-BAB1-4C7533AD5D46}" presName="sibTrans" presStyleLbl="sibTrans2D1" presStyleIdx="0" presStyleCnt="4"/>
      <dgm:spPr/>
    </dgm:pt>
    <dgm:pt modelId="{AA787212-728E-4CF6-85FF-B0C03F6AE238}" type="pres">
      <dgm:prSet presAssocID="{BD6911CE-0EA1-4739-BAB1-4C7533AD5D46}" presName="connectorText" presStyleLbl="sibTrans2D1" presStyleIdx="0" presStyleCnt="4"/>
      <dgm:spPr/>
    </dgm:pt>
    <dgm:pt modelId="{ADE339C2-229E-4856-91AA-B5F5608D302B}" type="pres">
      <dgm:prSet presAssocID="{34D40C02-A6CB-496A-BB14-7CA129625DA3}" presName="node" presStyleLbl="node1" presStyleIdx="1" presStyleCnt="4">
        <dgm:presLayoutVars>
          <dgm:bulletEnabled val="1"/>
        </dgm:presLayoutVars>
      </dgm:prSet>
      <dgm:spPr/>
    </dgm:pt>
    <dgm:pt modelId="{B83C2BEC-E714-4B62-B041-21F4A11F5FF9}" type="pres">
      <dgm:prSet presAssocID="{B98CBBED-6FBB-490F-BD08-4762BC8F6FDC}" presName="sibTrans" presStyleLbl="sibTrans2D1" presStyleIdx="1" presStyleCnt="4"/>
      <dgm:spPr/>
    </dgm:pt>
    <dgm:pt modelId="{9A35985C-DD4B-45CB-A838-7384FBE1B8C6}" type="pres">
      <dgm:prSet presAssocID="{B98CBBED-6FBB-490F-BD08-4762BC8F6FDC}" presName="connectorText" presStyleLbl="sibTrans2D1" presStyleIdx="1" presStyleCnt="4"/>
      <dgm:spPr/>
    </dgm:pt>
    <dgm:pt modelId="{2F07C7F0-8ACA-4BEB-92E4-7A244C798216}" type="pres">
      <dgm:prSet presAssocID="{3BD7B66A-611B-4266-BC60-334A51D6CACC}" presName="node" presStyleLbl="node1" presStyleIdx="2" presStyleCnt="4">
        <dgm:presLayoutVars>
          <dgm:bulletEnabled val="1"/>
        </dgm:presLayoutVars>
      </dgm:prSet>
      <dgm:spPr/>
    </dgm:pt>
    <dgm:pt modelId="{520C3935-B727-43E3-ABDA-9A6BAC6FE8E8}" type="pres">
      <dgm:prSet presAssocID="{0D7176D6-B4CF-4554-B03E-6B6AF3E0C081}" presName="sibTrans" presStyleLbl="sibTrans2D1" presStyleIdx="2" presStyleCnt="4"/>
      <dgm:spPr/>
    </dgm:pt>
    <dgm:pt modelId="{009E0E7F-A8B2-4F3C-A978-2CAAC2F1EEEB}" type="pres">
      <dgm:prSet presAssocID="{0D7176D6-B4CF-4554-B03E-6B6AF3E0C081}" presName="connectorText" presStyleLbl="sibTrans2D1" presStyleIdx="2" presStyleCnt="4"/>
      <dgm:spPr/>
    </dgm:pt>
    <dgm:pt modelId="{A08677B9-8733-4CB3-AE3F-5B7279F411E6}" type="pres">
      <dgm:prSet presAssocID="{261416D9-0A74-49E3-AB75-0C7081D75502}" presName="node" presStyleLbl="node1" presStyleIdx="3" presStyleCnt="4">
        <dgm:presLayoutVars>
          <dgm:bulletEnabled val="1"/>
        </dgm:presLayoutVars>
      </dgm:prSet>
      <dgm:spPr/>
    </dgm:pt>
    <dgm:pt modelId="{78F3BF5D-2576-466C-BF6B-98B0D68754D2}" type="pres">
      <dgm:prSet presAssocID="{070D58BF-AA78-4F52-AD96-067F12A8487E}" presName="sibTrans" presStyleLbl="sibTrans2D1" presStyleIdx="3" presStyleCnt="4"/>
      <dgm:spPr/>
    </dgm:pt>
    <dgm:pt modelId="{3A65E9E6-2B03-4AF9-8997-5CE315D4E2A4}" type="pres">
      <dgm:prSet presAssocID="{070D58BF-AA78-4F52-AD96-067F12A8487E}" presName="connectorText" presStyleLbl="sibTrans2D1" presStyleIdx="3" presStyleCnt="4"/>
      <dgm:spPr/>
    </dgm:pt>
  </dgm:ptLst>
  <dgm:cxnLst>
    <dgm:cxn modelId="{85B4A298-5804-4CA0-89EC-59D3A92A7942}" type="presOf" srcId="{BD6911CE-0EA1-4739-BAB1-4C7533AD5D46}" destId="{44A154C4-0793-459F-92B9-CEC5272C8804}" srcOrd="0" destOrd="0" presId="urn:microsoft.com/office/officeart/2005/8/layout/cycle2"/>
    <dgm:cxn modelId="{135DC587-8006-4591-84AD-0A7188CC1C27}" type="presOf" srcId="{070D58BF-AA78-4F52-AD96-067F12A8487E}" destId="{78F3BF5D-2576-466C-BF6B-98B0D68754D2}" srcOrd="0" destOrd="0" presId="urn:microsoft.com/office/officeart/2005/8/layout/cycle2"/>
    <dgm:cxn modelId="{0155C4C2-D695-4F31-80F6-687CB06E654E}" srcId="{4B75FE43-6543-4FF3-A509-6A149BB37D5F}" destId="{34D40C02-A6CB-496A-BB14-7CA129625DA3}" srcOrd="1" destOrd="0" parTransId="{6013CB88-392E-4B80-8AA1-896E0B444342}" sibTransId="{B98CBBED-6FBB-490F-BD08-4762BC8F6FDC}"/>
    <dgm:cxn modelId="{87BDC92E-BC02-4000-8B59-F72A4F614748}" type="presOf" srcId="{261416D9-0A74-49E3-AB75-0C7081D75502}" destId="{A08677B9-8733-4CB3-AE3F-5B7279F411E6}" srcOrd="0" destOrd="0" presId="urn:microsoft.com/office/officeart/2005/8/layout/cycle2"/>
    <dgm:cxn modelId="{B0665237-27EC-4F20-8B36-04D7BCB2E0EB}" type="presOf" srcId="{B98CBBED-6FBB-490F-BD08-4762BC8F6FDC}" destId="{B83C2BEC-E714-4B62-B041-21F4A11F5FF9}" srcOrd="0" destOrd="0" presId="urn:microsoft.com/office/officeart/2005/8/layout/cycle2"/>
    <dgm:cxn modelId="{D20309E9-2962-429B-B474-92C6AD1B1E2E}" type="presOf" srcId="{0D7176D6-B4CF-4554-B03E-6B6AF3E0C081}" destId="{009E0E7F-A8B2-4F3C-A978-2CAAC2F1EEEB}" srcOrd="1" destOrd="0" presId="urn:microsoft.com/office/officeart/2005/8/layout/cycle2"/>
    <dgm:cxn modelId="{D590F3CF-ECA1-451F-9DB2-2E0D6DE271B8}" type="presOf" srcId="{BD6911CE-0EA1-4739-BAB1-4C7533AD5D46}" destId="{AA787212-728E-4CF6-85FF-B0C03F6AE238}" srcOrd="1" destOrd="0" presId="urn:microsoft.com/office/officeart/2005/8/layout/cycle2"/>
    <dgm:cxn modelId="{54737678-FEE4-464B-98B3-6B733ABAE2AB}" type="presOf" srcId="{0D7176D6-B4CF-4554-B03E-6B6AF3E0C081}" destId="{520C3935-B727-43E3-ABDA-9A6BAC6FE8E8}" srcOrd="0" destOrd="0" presId="urn:microsoft.com/office/officeart/2005/8/layout/cycle2"/>
    <dgm:cxn modelId="{882E6939-D237-46B8-9643-BA1A72A7FE81}" type="presOf" srcId="{E0CD841F-5DA6-4787-AE64-29A7E29A41CE}" destId="{6133115F-7F39-41F3-9F11-0E2AB4C284D0}" srcOrd="0" destOrd="0" presId="urn:microsoft.com/office/officeart/2005/8/layout/cycle2"/>
    <dgm:cxn modelId="{A1E390D9-F35B-4E08-9B01-36DD767195FE}" srcId="{4B75FE43-6543-4FF3-A509-6A149BB37D5F}" destId="{3BD7B66A-611B-4266-BC60-334A51D6CACC}" srcOrd="2" destOrd="0" parTransId="{6832CDC9-6D64-4E48-9194-CAB579413766}" sibTransId="{0D7176D6-B4CF-4554-B03E-6B6AF3E0C081}"/>
    <dgm:cxn modelId="{24A830FA-4935-44A6-9BF2-CFCD7B98A802}" type="presOf" srcId="{070D58BF-AA78-4F52-AD96-067F12A8487E}" destId="{3A65E9E6-2B03-4AF9-8997-5CE315D4E2A4}" srcOrd="1" destOrd="0" presId="urn:microsoft.com/office/officeart/2005/8/layout/cycle2"/>
    <dgm:cxn modelId="{4E6EB285-20A4-4FE8-9F19-6C898E516B7F}" type="presOf" srcId="{B98CBBED-6FBB-490F-BD08-4762BC8F6FDC}" destId="{9A35985C-DD4B-45CB-A838-7384FBE1B8C6}" srcOrd="1" destOrd="0" presId="urn:microsoft.com/office/officeart/2005/8/layout/cycle2"/>
    <dgm:cxn modelId="{86F6F933-0E70-425E-AFF3-71F0D25B9CE5}" srcId="{4B75FE43-6543-4FF3-A509-6A149BB37D5F}" destId="{261416D9-0A74-49E3-AB75-0C7081D75502}" srcOrd="3" destOrd="0" parTransId="{A5345DEE-82FD-4E5D-8CED-9776422E6E03}" sibTransId="{070D58BF-AA78-4F52-AD96-067F12A8487E}"/>
    <dgm:cxn modelId="{BEBA2896-BFEB-49B4-BCA1-FC47F46B1B16}" type="presOf" srcId="{34D40C02-A6CB-496A-BB14-7CA129625DA3}" destId="{ADE339C2-229E-4856-91AA-B5F5608D302B}" srcOrd="0" destOrd="0" presId="urn:microsoft.com/office/officeart/2005/8/layout/cycle2"/>
    <dgm:cxn modelId="{D50D10FA-84B7-4BDD-8FC9-0A59F352C705}" type="presOf" srcId="{3BD7B66A-611B-4266-BC60-334A51D6CACC}" destId="{2F07C7F0-8ACA-4BEB-92E4-7A244C798216}" srcOrd="0" destOrd="0" presId="urn:microsoft.com/office/officeart/2005/8/layout/cycle2"/>
    <dgm:cxn modelId="{2F8F794C-9F69-4EEC-B5C3-7B939BD8FF99}" srcId="{4B75FE43-6543-4FF3-A509-6A149BB37D5F}" destId="{E0CD841F-5DA6-4787-AE64-29A7E29A41CE}" srcOrd="0" destOrd="0" parTransId="{B855EAD7-6034-4ED0-8668-01179EA41DE7}" sibTransId="{BD6911CE-0EA1-4739-BAB1-4C7533AD5D46}"/>
    <dgm:cxn modelId="{4BF99CF8-3C4B-4728-8C56-6F1AD2767B40}" type="presOf" srcId="{4B75FE43-6543-4FF3-A509-6A149BB37D5F}" destId="{59A5EAF8-611C-42F2-BEAA-37F7448A83A5}" srcOrd="0" destOrd="0" presId="urn:microsoft.com/office/officeart/2005/8/layout/cycle2"/>
    <dgm:cxn modelId="{0D060891-488A-4F84-802D-81748968FF58}" type="presParOf" srcId="{59A5EAF8-611C-42F2-BEAA-37F7448A83A5}" destId="{6133115F-7F39-41F3-9F11-0E2AB4C284D0}" srcOrd="0" destOrd="0" presId="urn:microsoft.com/office/officeart/2005/8/layout/cycle2"/>
    <dgm:cxn modelId="{45439F96-6D4C-4AC7-87B8-0E97A6BB02F6}" type="presParOf" srcId="{59A5EAF8-611C-42F2-BEAA-37F7448A83A5}" destId="{44A154C4-0793-459F-92B9-CEC5272C8804}" srcOrd="1" destOrd="0" presId="urn:microsoft.com/office/officeart/2005/8/layout/cycle2"/>
    <dgm:cxn modelId="{114ECD09-826A-41AA-AE21-2FE4D7735A76}" type="presParOf" srcId="{44A154C4-0793-459F-92B9-CEC5272C8804}" destId="{AA787212-728E-4CF6-85FF-B0C03F6AE238}" srcOrd="0" destOrd="0" presId="urn:microsoft.com/office/officeart/2005/8/layout/cycle2"/>
    <dgm:cxn modelId="{83D13192-542E-43F2-86B6-C74F94CE533F}" type="presParOf" srcId="{59A5EAF8-611C-42F2-BEAA-37F7448A83A5}" destId="{ADE339C2-229E-4856-91AA-B5F5608D302B}" srcOrd="2" destOrd="0" presId="urn:microsoft.com/office/officeart/2005/8/layout/cycle2"/>
    <dgm:cxn modelId="{CC0A85A4-F54E-4EDE-A198-9EF7123E13CA}" type="presParOf" srcId="{59A5EAF8-611C-42F2-BEAA-37F7448A83A5}" destId="{B83C2BEC-E714-4B62-B041-21F4A11F5FF9}" srcOrd="3" destOrd="0" presId="urn:microsoft.com/office/officeart/2005/8/layout/cycle2"/>
    <dgm:cxn modelId="{28FA9EEB-0AD3-4A3B-B383-5B0909DEDE99}" type="presParOf" srcId="{B83C2BEC-E714-4B62-B041-21F4A11F5FF9}" destId="{9A35985C-DD4B-45CB-A838-7384FBE1B8C6}" srcOrd="0" destOrd="0" presId="urn:microsoft.com/office/officeart/2005/8/layout/cycle2"/>
    <dgm:cxn modelId="{CC26A081-ED18-4C93-92ED-C47E2A362D4C}" type="presParOf" srcId="{59A5EAF8-611C-42F2-BEAA-37F7448A83A5}" destId="{2F07C7F0-8ACA-4BEB-92E4-7A244C798216}" srcOrd="4" destOrd="0" presId="urn:microsoft.com/office/officeart/2005/8/layout/cycle2"/>
    <dgm:cxn modelId="{942A1D89-EE5A-4708-8DB3-A7BB45AA1F0E}" type="presParOf" srcId="{59A5EAF8-611C-42F2-BEAA-37F7448A83A5}" destId="{520C3935-B727-43E3-ABDA-9A6BAC6FE8E8}" srcOrd="5" destOrd="0" presId="urn:microsoft.com/office/officeart/2005/8/layout/cycle2"/>
    <dgm:cxn modelId="{6E9BBCA0-098E-40AA-970C-D1A19BD8743A}" type="presParOf" srcId="{520C3935-B727-43E3-ABDA-9A6BAC6FE8E8}" destId="{009E0E7F-A8B2-4F3C-A978-2CAAC2F1EEEB}" srcOrd="0" destOrd="0" presId="urn:microsoft.com/office/officeart/2005/8/layout/cycle2"/>
    <dgm:cxn modelId="{0E83EA2C-F61D-4444-A50F-8BA12863DC7F}" type="presParOf" srcId="{59A5EAF8-611C-42F2-BEAA-37F7448A83A5}" destId="{A08677B9-8733-4CB3-AE3F-5B7279F411E6}" srcOrd="6" destOrd="0" presId="urn:microsoft.com/office/officeart/2005/8/layout/cycle2"/>
    <dgm:cxn modelId="{34B945BC-4A82-4B67-80EE-8167CFE8A2BA}" type="presParOf" srcId="{59A5EAF8-611C-42F2-BEAA-37F7448A83A5}" destId="{78F3BF5D-2576-466C-BF6B-98B0D68754D2}" srcOrd="7" destOrd="0" presId="urn:microsoft.com/office/officeart/2005/8/layout/cycle2"/>
    <dgm:cxn modelId="{45DB8F00-83A9-41DB-962B-959D7F9794E8}" type="presParOf" srcId="{78F3BF5D-2576-466C-BF6B-98B0D68754D2}" destId="{3A65E9E6-2B03-4AF9-8997-5CE315D4E2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0D77F-86BB-4673-960F-35F11F7DA9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54963-83B9-4AE7-8000-42A3F17606DA}">
      <dgm:prSet phldrT="[Text]"/>
      <dgm:spPr/>
      <dgm:t>
        <a:bodyPr/>
        <a:lstStyle/>
        <a:p>
          <a:r>
            <a:rPr lang="en-US" dirty="0" smtClean="0"/>
            <a:t>Monday	</a:t>
          </a:r>
          <a:endParaRPr lang="en-US" dirty="0"/>
        </a:p>
      </dgm:t>
    </dgm:pt>
    <dgm:pt modelId="{6ADCD2A3-1141-47BC-9C84-F7F5581A22FC}" type="parTrans" cxnId="{723D2678-5F3E-4C2F-85FA-EA48C39F970F}">
      <dgm:prSet/>
      <dgm:spPr/>
      <dgm:t>
        <a:bodyPr/>
        <a:lstStyle/>
        <a:p>
          <a:endParaRPr lang="en-US"/>
        </a:p>
      </dgm:t>
    </dgm:pt>
    <dgm:pt modelId="{69716483-4502-4600-8920-D54948903A84}" type="sibTrans" cxnId="{723D2678-5F3E-4C2F-85FA-EA48C39F970F}">
      <dgm:prSet/>
      <dgm:spPr/>
      <dgm:t>
        <a:bodyPr/>
        <a:lstStyle/>
        <a:p>
          <a:endParaRPr lang="en-US"/>
        </a:p>
      </dgm:t>
    </dgm:pt>
    <dgm:pt modelId="{97E6E424-76C3-49EA-ABB6-FA171B80434F}">
      <dgm:prSet phldrT="[Text]"/>
      <dgm:spPr/>
      <dgm:t>
        <a:bodyPr/>
        <a:lstStyle/>
        <a:p>
          <a:r>
            <a:rPr lang="en-US" dirty="0" smtClean="0"/>
            <a:t>Start the recruiting Process</a:t>
          </a:r>
          <a:endParaRPr lang="en-US" dirty="0"/>
        </a:p>
      </dgm:t>
    </dgm:pt>
    <dgm:pt modelId="{3EF663D3-6012-49F1-9D61-D6FAD4021641}" type="parTrans" cxnId="{D7A44C70-E88B-456F-9676-61F69586849D}">
      <dgm:prSet/>
      <dgm:spPr/>
      <dgm:t>
        <a:bodyPr/>
        <a:lstStyle/>
        <a:p>
          <a:endParaRPr lang="en-US"/>
        </a:p>
      </dgm:t>
    </dgm:pt>
    <dgm:pt modelId="{5018EF50-234E-4D7A-B692-1C9A5FBE68B6}" type="sibTrans" cxnId="{D7A44C70-E88B-456F-9676-61F69586849D}">
      <dgm:prSet/>
      <dgm:spPr/>
      <dgm:t>
        <a:bodyPr/>
        <a:lstStyle/>
        <a:p>
          <a:endParaRPr lang="en-US"/>
        </a:p>
      </dgm:t>
    </dgm:pt>
    <dgm:pt modelId="{BA84A9E6-3CAD-418A-93EA-18A7F3F5C25F}">
      <dgm:prSet phldrT="[Text]"/>
      <dgm:spPr/>
      <dgm:t>
        <a:bodyPr/>
        <a:lstStyle/>
        <a:p>
          <a:r>
            <a:rPr lang="en-US" dirty="0" smtClean="0"/>
            <a:t>Decide what will be tested</a:t>
          </a:r>
          <a:endParaRPr lang="en-US" dirty="0"/>
        </a:p>
      </dgm:t>
    </dgm:pt>
    <dgm:pt modelId="{C00FCE2B-942A-4447-8C53-62519A31B3E4}" type="parTrans" cxnId="{597AA03E-EA67-47EA-9353-D5337C2D9F0E}">
      <dgm:prSet/>
      <dgm:spPr/>
      <dgm:t>
        <a:bodyPr/>
        <a:lstStyle/>
        <a:p>
          <a:endParaRPr lang="en-US"/>
        </a:p>
      </dgm:t>
    </dgm:pt>
    <dgm:pt modelId="{D659A411-DB1F-4172-A10B-C4FE82E74206}" type="sibTrans" cxnId="{597AA03E-EA67-47EA-9353-D5337C2D9F0E}">
      <dgm:prSet/>
      <dgm:spPr/>
      <dgm:t>
        <a:bodyPr/>
        <a:lstStyle/>
        <a:p>
          <a:endParaRPr lang="en-US"/>
        </a:p>
      </dgm:t>
    </dgm:pt>
    <dgm:pt modelId="{152FB965-1F37-4E89-8AE5-E742AA4D020A}">
      <dgm:prSet phldrT="[Text]"/>
      <dgm:spPr/>
      <dgm:t>
        <a:bodyPr/>
        <a:lstStyle/>
        <a:p>
          <a:r>
            <a:rPr lang="en-US" dirty="0" smtClean="0"/>
            <a:t>Tuesday</a:t>
          </a:r>
          <a:endParaRPr lang="en-US" dirty="0"/>
        </a:p>
      </dgm:t>
    </dgm:pt>
    <dgm:pt modelId="{19F96D07-E9D7-4411-A9E7-81BF6ADE1330}" type="parTrans" cxnId="{0212FEE4-3769-45BA-A114-0D0705DA62B0}">
      <dgm:prSet/>
      <dgm:spPr/>
      <dgm:t>
        <a:bodyPr/>
        <a:lstStyle/>
        <a:p>
          <a:endParaRPr lang="en-US"/>
        </a:p>
      </dgm:t>
    </dgm:pt>
    <dgm:pt modelId="{06A03E45-F207-4A2E-9F10-900D0F1D408A}" type="sibTrans" cxnId="{0212FEE4-3769-45BA-A114-0D0705DA62B0}">
      <dgm:prSet/>
      <dgm:spPr/>
      <dgm:t>
        <a:bodyPr/>
        <a:lstStyle/>
        <a:p>
          <a:endParaRPr lang="en-US"/>
        </a:p>
      </dgm:t>
    </dgm:pt>
    <dgm:pt modelId="{5CE00684-EA2D-4C76-A56C-FDC8300E4E17}">
      <dgm:prSet phldrT="[Text]"/>
      <dgm:spPr/>
      <dgm:t>
        <a:bodyPr/>
        <a:lstStyle/>
        <a:p>
          <a:r>
            <a:rPr lang="en-US" dirty="0" smtClean="0"/>
            <a:t>Refine what will be tested</a:t>
          </a:r>
          <a:endParaRPr lang="en-US" dirty="0"/>
        </a:p>
      </dgm:t>
    </dgm:pt>
    <dgm:pt modelId="{AB735A9A-6DBC-4B0A-9725-46985B36F7E8}" type="parTrans" cxnId="{0FF3A119-B608-4C21-96D2-B35BBBC4F911}">
      <dgm:prSet/>
      <dgm:spPr/>
      <dgm:t>
        <a:bodyPr/>
        <a:lstStyle/>
        <a:p>
          <a:endParaRPr lang="en-US"/>
        </a:p>
      </dgm:t>
    </dgm:pt>
    <dgm:pt modelId="{C3B3E146-C023-4EA0-82E0-76F35C3A54B2}" type="sibTrans" cxnId="{0FF3A119-B608-4C21-96D2-B35BBBC4F911}">
      <dgm:prSet/>
      <dgm:spPr/>
      <dgm:t>
        <a:bodyPr/>
        <a:lstStyle/>
        <a:p>
          <a:endParaRPr lang="en-US"/>
        </a:p>
      </dgm:t>
    </dgm:pt>
    <dgm:pt modelId="{038B1161-D940-45BC-B9C4-C05958C4DE4E}">
      <dgm:prSet phldrT="[Text]"/>
      <dgm:spPr/>
      <dgm:t>
        <a:bodyPr/>
        <a:lstStyle/>
        <a:p>
          <a:r>
            <a:rPr lang="en-US" dirty="0" smtClean="0"/>
            <a:t>Wednesday</a:t>
          </a:r>
          <a:endParaRPr lang="en-US" dirty="0"/>
        </a:p>
      </dgm:t>
    </dgm:pt>
    <dgm:pt modelId="{651ABC61-5911-4B74-983A-90D0DDA87DA8}" type="parTrans" cxnId="{05FBA23E-1144-4343-8806-559D9BE651D9}">
      <dgm:prSet/>
      <dgm:spPr/>
      <dgm:t>
        <a:bodyPr/>
        <a:lstStyle/>
        <a:p>
          <a:endParaRPr lang="en-US"/>
        </a:p>
      </dgm:t>
    </dgm:pt>
    <dgm:pt modelId="{82D80875-ABFA-48E9-9999-D3DC87B6B2AB}" type="sibTrans" cxnId="{05FBA23E-1144-4343-8806-559D9BE651D9}">
      <dgm:prSet/>
      <dgm:spPr/>
      <dgm:t>
        <a:bodyPr/>
        <a:lstStyle/>
        <a:p>
          <a:endParaRPr lang="en-US"/>
        </a:p>
      </dgm:t>
    </dgm:pt>
    <dgm:pt modelId="{58EFED29-5FFF-4368-93DA-14276DE5950D}">
      <dgm:prSet phldrT="[Text]"/>
      <dgm:spPr/>
      <dgm:t>
        <a:bodyPr/>
        <a:lstStyle/>
        <a:p>
          <a:r>
            <a:rPr lang="en-US" dirty="0" smtClean="0"/>
            <a:t>Refine what will be tested</a:t>
          </a:r>
          <a:endParaRPr lang="en-US" dirty="0"/>
        </a:p>
      </dgm:t>
    </dgm:pt>
    <dgm:pt modelId="{52FB6E13-B38A-4A6D-B35D-F34FFFA0E5F3}" type="parTrans" cxnId="{6085206B-090B-42D7-B20E-E59F46CE1AF4}">
      <dgm:prSet/>
      <dgm:spPr/>
      <dgm:t>
        <a:bodyPr/>
        <a:lstStyle/>
        <a:p>
          <a:endParaRPr lang="en-US"/>
        </a:p>
      </dgm:t>
    </dgm:pt>
    <dgm:pt modelId="{E2DB7993-97F9-47F7-9882-264DC603F087}" type="sibTrans" cxnId="{6085206B-090B-42D7-B20E-E59F46CE1AF4}">
      <dgm:prSet/>
      <dgm:spPr/>
      <dgm:t>
        <a:bodyPr/>
        <a:lstStyle/>
        <a:p>
          <a:endParaRPr lang="en-US"/>
        </a:p>
      </dgm:t>
    </dgm:pt>
    <dgm:pt modelId="{E5C60598-BC6F-4792-A47A-7ADE0F006861}">
      <dgm:prSet phldrT="[Text]"/>
      <dgm:spPr/>
      <dgm:t>
        <a:bodyPr/>
        <a:lstStyle/>
        <a:p>
          <a:r>
            <a:rPr lang="en-US" dirty="0" smtClean="0"/>
            <a:t>Write the test script</a:t>
          </a:r>
          <a:endParaRPr lang="en-US" dirty="0"/>
        </a:p>
      </dgm:t>
    </dgm:pt>
    <dgm:pt modelId="{C3CD8383-F353-4B42-BAED-C2F1D5F7FF2D}" type="parTrans" cxnId="{3FDAFD7A-82B8-4F36-8D6A-A16BC0124126}">
      <dgm:prSet/>
      <dgm:spPr/>
      <dgm:t>
        <a:bodyPr/>
        <a:lstStyle/>
        <a:p>
          <a:endParaRPr lang="en-US"/>
        </a:p>
      </dgm:t>
    </dgm:pt>
    <dgm:pt modelId="{DB0789A8-CECA-42BD-8ADC-20CDFDAB312A}" type="sibTrans" cxnId="{3FDAFD7A-82B8-4F36-8D6A-A16BC0124126}">
      <dgm:prSet/>
      <dgm:spPr/>
      <dgm:t>
        <a:bodyPr/>
        <a:lstStyle/>
        <a:p>
          <a:endParaRPr lang="en-US"/>
        </a:p>
      </dgm:t>
    </dgm:pt>
    <dgm:pt modelId="{C3C1D182-EFD8-4E9E-814A-73A8B253A9DD}">
      <dgm:prSet/>
      <dgm:spPr/>
      <dgm:t>
        <a:bodyPr/>
        <a:lstStyle/>
        <a:p>
          <a:r>
            <a:rPr lang="en-US" dirty="0" smtClean="0"/>
            <a:t>Thursday</a:t>
          </a:r>
          <a:endParaRPr lang="en-US" dirty="0"/>
        </a:p>
      </dgm:t>
    </dgm:pt>
    <dgm:pt modelId="{CF5A00DF-FBF2-4624-9ED7-AFE219BCF9ED}" type="parTrans" cxnId="{D3280297-E4EC-4660-81A0-68706721B91E}">
      <dgm:prSet/>
      <dgm:spPr/>
      <dgm:t>
        <a:bodyPr/>
        <a:lstStyle/>
        <a:p>
          <a:endParaRPr lang="en-US"/>
        </a:p>
      </dgm:t>
    </dgm:pt>
    <dgm:pt modelId="{2B3B0752-973C-4F19-86CF-645DF0C55615}" type="sibTrans" cxnId="{D3280297-E4EC-4660-81A0-68706721B91E}">
      <dgm:prSet/>
      <dgm:spPr/>
      <dgm:t>
        <a:bodyPr/>
        <a:lstStyle/>
        <a:p>
          <a:endParaRPr lang="en-US"/>
        </a:p>
      </dgm:t>
    </dgm:pt>
    <dgm:pt modelId="{B7E73BE5-6A71-4CEE-BBBC-1094CFF7D240}">
      <dgm:prSet/>
      <dgm:spPr/>
      <dgm:t>
        <a:bodyPr/>
        <a:lstStyle/>
        <a:p>
          <a:r>
            <a:rPr lang="en-US" dirty="0" smtClean="0"/>
            <a:t>Friday</a:t>
          </a:r>
          <a:endParaRPr lang="en-US" dirty="0"/>
        </a:p>
      </dgm:t>
    </dgm:pt>
    <dgm:pt modelId="{A849587C-F3B0-4943-A08E-CC3258E8AE00}" type="parTrans" cxnId="{04DDBD82-F872-4B7B-AA5E-124B0B03E04F}">
      <dgm:prSet/>
      <dgm:spPr/>
      <dgm:t>
        <a:bodyPr/>
        <a:lstStyle/>
        <a:p>
          <a:endParaRPr lang="en-US"/>
        </a:p>
      </dgm:t>
    </dgm:pt>
    <dgm:pt modelId="{B50376C5-F9F7-4C28-8730-49F08B6E61E0}" type="sibTrans" cxnId="{04DDBD82-F872-4B7B-AA5E-124B0B03E04F}">
      <dgm:prSet/>
      <dgm:spPr/>
      <dgm:t>
        <a:bodyPr/>
        <a:lstStyle/>
        <a:p>
          <a:endParaRPr lang="en-US"/>
        </a:p>
      </dgm:t>
    </dgm:pt>
    <dgm:pt modelId="{67F1A8E6-6B5F-4455-95B7-54653FF92482}">
      <dgm:prSet phldrT="[Text]"/>
      <dgm:spPr/>
      <dgm:t>
        <a:bodyPr/>
        <a:lstStyle/>
        <a:p>
          <a:r>
            <a:rPr lang="en-US" dirty="0" smtClean="0"/>
            <a:t>Finalize recruiting</a:t>
          </a:r>
          <a:endParaRPr lang="en-US" dirty="0"/>
        </a:p>
      </dgm:t>
    </dgm:pt>
    <dgm:pt modelId="{1FE931AB-5BE2-4AA5-8844-5CF857FCDAF6}" type="parTrans" cxnId="{12FF69D1-A55F-430B-BD73-8AB08E938E8A}">
      <dgm:prSet/>
      <dgm:spPr/>
      <dgm:t>
        <a:bodyPr/>
        <a:lstStyle/>
        <a:p>
          <a:endParaRPr lang="en-US"/>
        </a:p>
      </dgm:t>
    </dgm:pt>
    <dgm:pt modelId="{06D7FED7-9C65-4B4E-A88E-A880CD724EF8}" type="sibTrans" cxnId="{12FF69D1-A55F-430B-BD73-8AB08E938E8A}">
      <dgm:prSet/>
      <dgm:spPr/>
      <dgm:t>
        <a:bodyPr/>
        <a:lstStyle/>
        <a:p>
          <a:endParaRPr lang="en-US"/>
        </a:p>
      </dgm:t>
    </dgm:pt>
    <dgm:pt modelId="{61333377-362B-450F-9EF3-43E145B7E94C}">
      <dgm:prSet/>
      <dgm:spPr/>
      <dgm:t>
        <a:bodyPr/>
        <a:lstStyle/>
        <a:p>
          <a:r>
            <a:rPr lang="en-US" dirty="0" smtClean="0"/>
            <a:t>Testing day</a:t>
          </a:r>
          <a:endParaRPr lang="en-US" dirty="0"/>
        </a:p>
      </dgm:t>
    </dgm:pt>
    <dgm:pt modelId="{1098E681-989E-4831-8F47-92F4E0DC3C59}" type="parTrans" cxnId="{872CF2DA-61C8-4B74-8AD8-454EFB680D7A}">
      <dgm:prSet/>
      <dgm:spPr/>
      <dgm:t>
        <a:bodyPr/>
        <a:lstStyle/>
        <a:p>
          <a:endParaRPr lang="en-US"/>
        </a:p>
      </dgm:t>
    </dgm:pt>
    <dgm:pt modelId="{20FC4CEF-B62D-45B0-84FA-2B4C6B02DC3A}" type="sibTrans" cxnId="{872CF2DA-61C8-4B74-8AD8-454EFB680D7A}">
      <dgm:prSet/>
      <dgm:spPr/>
      <dgm:t>
        <a:bodyPr/>
        <a:lstStyle/>
        <a:p>
          <a:endParaRPr lang="en-US"/>
        </a:p>
      </dgm:t>
    </dgm:pt>
    <dgm:pt modelId="{2C258B46-6812-446A-99C5-4297B427E275}">
      <dgm:prSet/>
      <dgm:spPr/>
      <dgm:t>
        <a:bodyPr/>
        <a:lstStyle/>
        <a:p>
          <a:r>
            <a:rPr lang="en-US" dirty="0" smtClean="0"/>
            <a:t>Review findings with the entire team</a:t>
          </a:r>
          <a:endParaRPr lang="en-US" dirty="0"/>
        </a:p>
      </dgm:t>
    </dgm:pt>
    <dgm:pt modelId="{3C85F501-78B5-4BC2-B7B0-1BF6E26E17FF}" type="parTrans" cxnId="{3A0EE561-B565-4A4C-954C-87E6840C30AA}">
      <dgm:prSet/>
      <dgm:spPr/>
      <dgm:t>
        <a:bodyPr/>
        <a:lstStyle/>
        <a:p>
          <a:endParaRPr lang="en-US"/>
        </a:p>
      </dgm:t>
    </dgm:pt>
    <dgm:pt modelId="{3BD094BB-E4D3-4765-9114-D6F744A78FC2}" type="sibTrans" cxnId="{3A0EE561-B565-4A4C-954C-87E6840C30AA}">
      <dgm:prSet/>
      <dgm:spPr/>
      <dgm:t>
        <a:bodyPr/>
        <a:lstStyle/>
        <a:p>
          <a:endParaRPr lang="en-US"/>
        </a:p>
      </dgm:t>
    </dgm:pt>
    <dgm:pt modelId="{FE36499C-D13D-4F10-BF8B-22461EB4D681}">
      <dgm:prSet/>
      <dgm:spPr/>
      <dgm:t>
        <a:bodyPr/>
        <a:lstStyle/>
        <a:p>
          <a:r>
            <a:rPr lang="en-US" dirty="0" smtClean="0"/>
            <a:t>Plan next steps based on findings</a:t>
          </a:r>
          <a:endParaRPr lang="en-US" dirty="0"/>
        </a:p>
      </dgm:t>
    </dgm:pt>
    <dgm:pt modelId="{688A0A46-E63B-4033-AF00-091FBBB963AA}" type="parTrans" cxnId="{753AA35E-E739-46BB-A3E2-C18184CD1079}">
      <dgm:prSet/>
      <dgm:spPr/>
      <dgm:t>
        <a:bodyPr/>
        <a:lstStyle/>
        <a:p>
          <a:endParaRPr lang="en-US"/>
        </a:p>
      </dgm:t>
    </dgm:pt>
    <dgm:pt modelId="{6CFE19A9-6AC7-4A47-BFD8-DCF42307F68F}" type="sibTrans" cxnId="{753AA35E-E739-46BB-A3E2-C18184CD1079}">
      <dgm:prSet/>
      <dgm:spPr/>
      <dgm:t>
        <a:bodyPr/>
        <a:lstStyle/>
        <a:p>
          <a:endParaRPr lang="en-US"/>
        </a:p>
      </dgm:t>
    </dgm:pt>
    <dgm:pt modelId="{9FFA29DD-6751-4D6B-8441-6B86F90541E0}" type="pres">
      <dgm:prSet presAssocID="{AD40D77F-86BB-4673-960F-35F11F7DA9AC}" presName="Name0" presStyleCnt="0">
        <dgm:presLayoutVars>
          <dgm:dir/>
          <dgm:animLvl val="lvl"/>
          <dgm:resizeHandles val="exact"/>
        </dgm:presLayoutVars>
      </dgm:prSet>
      <dgm:spPr/>
    </dgm:pt>
    <dgm:pt modelId="{B8EBFCAC-D07C-4A24-8542-132221ABB1DE}" type="pres">
      <dgm:prSet presAssocID="{AB654963-83B9-4AE7-8000-42A3F17606DA}" presName="composite" presStyleCnt="0"/>
      <dgm:spPr/>
    </dgm:pt>
    <dgm:pt modelId="{60D9B5F0-D14A-4E16-A90A-466F7B28D2ED}" type="pres">
      <dgm:prSet presAssocID="{AB654963-83B9-4AE7-8000-42A3F17606D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86F9B9A-DD73-49E3-8F6B-885CB0D49F02}" type="pres">
      <dgm:prSet presAssocID="{AB654963-83B9-4AE7-8000-42A3F17606DA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C2F02-E32F-4DAB-98AA-4C73524619FA}" type="pres">
      <dgm:prSet presAssocID="{69716483-4502-4600-8920-D54948903A84}" presName="space" presStyleCnt="0"/>
      <dgm:spPr/>
    </dgm:pt>
    <dgm:pt modelId="{C52ED47F-FB56-4323-88BE-C8880644CD33}" type="pres">
      <dgm:prSet presAssocID="{152FB965-1F37-4E89-8AE5-E742AA4D020A}" presName="composite" presStyleCnt="0"/>
      <dgm:spPr/>
    </dgm:pt>
    <dgm:pt modelId="{A39DBF23-BC37-4C27-ADF6-5B2F11BB206D}" type="pres">
      <dgm:prSet presAssocID="{152FB965-1F37-4E89-8AE5-E742AA4D020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BAAE64F-8DA7-4E92-AAE7-58653A013227}" type="pres">
      <dgm:prSet presAssocID="{152FB965-1F37-4E89-8AE5-E742AA4D020A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A836E-25C8-40F9-B97A-A8BBF9593B5C}" type="pres">
      <dgm:prSet presAssocID="{06A03E45-F207-4A2E-9F10-900D0F1D408A}" presName="space" presStyleCnt="0"/>
      <dgm:spPr/>
    </dgm:pt>
    <dgm:pt modelId="{9804937A-C5D8-4ECA-AC70-810DD20F09A2}" type="pres">
      <dgm:prSet presAssocID="{038B1161-D940-45BC-B9C4-C05958C4DE4E}" presName="composite" presStyleCnt="0"/>
      <dgm:spPr/>
    </dgm:pt>
    <dgm:pt modelId="{E8B692CE-C2FD-43F4-AA1D-367513939F34}" type="pres">
      <dgm:prSet presAssocID="{038B1161-D940-45BC-B9C4-C05958C4DE4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F9D2B27-A4D6-4F39-BA61-6FD870603EE7}" type="pres">
      <dgm:prSet presAssocID="{038B1161-D940-45BC-B9C4-C05958C4DE4E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52B0C-1708-425F-81E1-959D0687437E}" type="pres">
      <dgm:prSet presAssocID="{82D80875-ABFA-48E9-9999-D3DC87B6B2AB}" presName="space" presStyleCnt="0"/>
      <dgm:spPr/>
    </dgm:pt>
    <dgm:pt modelId="{AC91C7A7-CD52-497E-A156-FAF59526677B}" type="pres">
      <dgm:prSet presAssocID="{C3C1D182-EFD8-4E9E-814A-73A8B253A9DD}" presName="composite" presStyleCnt="0"/>
      <dgm:spPr/>
    </dgm:pt>
    <dgm:pt modelId="{A819963F-AB26-4183-99D7-C8CBAD0A9F48}" type="pres">
      <dgm:prSet presAssocID="{C3C1D182-EFD8-4E9E-814A-73A8B253A9D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0248356-D426-4C76-934B-8DAFA28E99FD}" type="pres">
      <dgm:prSet presAssocID="{C3C1D182-EFD8-4E9E-814A-73A8B253A9DD}" presName="desTx" presStyleLbl="alignAccFollowNode1" presStyleIdx="3" presStyleCnt="5">
        <dgm:presLayoutVars>
          <dgm:bulletEnabled val="1"/>
        </dgm:presLayoutVars>
      </dgm:prSet>
      <dgm:spPr/>
    </dgm:pt>
    <dgm:pt modelId="{D48E51AD-C72A-4253-B008-FBBAAB56FDFA}" type="pres">
      <dgm:prSet presAssocID="{2B3B0752-973C-4F19-86CF-645DF0C55615}" presName="space" presStyleCnt="0"/>
      <dgm:spPr/>
    </dgm:pt>
    <dgm:pt modelId="{30BCA558-2940-4247-8D47-F07CFE4F27E3}" type="pres">
      <dgm:prSet presAssocID="{B7E73BE5-6A71-4CEE-BBBC-1094CFF7D240}" presName="composite" presStyleCnt="0"/>
      <dgm:spPr/>
    </dgm:pt>
    <dgm:pt modelId="{5BDB7781-EAE4-4759-90C0-098C51EE097F}" type="pres">
      <dgm:prSet presAssocID="{B7E73BE5-6A71-4CEE-BBBC-1094CFF7D24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BBE1A06-90A2-46BD-B1B4-F668030323EC}" type="pres">
      <dgm:prSet presAssocID="{B7E73BE5-6A71-4CEE-BBBC-1094CFF7D24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A2F200D-E53B-430E-9B81-4C3265864D16}" type="presOf" srcId="{AD40D77F-86BB-4673-960F-35F11F7DA9AC}" destId="{9FFA29DD-6751-4D6B-8441-6B86F90541E0}" srcOrd="0" destOrd="0" presId="urn:microsoft.com/office/officeart/2005/8/layout/hList1"/>
    <dgm:cxn modelId="{3A0EE561-B565-4A4C-954C-87E6840C30AA}" srcId="{C3C1D182-EFD8-4E9E-814A-73A8B253A9DD}" destId="{2C258B46-6812-446A-99C5-4297B427E275}" srcOrd="1" destOrd="0" parTransId="{3C85F501-78B5-4BC2-B7B0-1BF6E26E17FF}" sibTransId="{3BD094BB-E4D3-4765-9114-D6F744A78FC2}"/>
    <dgm:cxn modelId="{D7A44C70-E88B-456F-9676-61F69586849D}" srcId="{AB654963-83B9-4AE7-8000-42A3F17606DA}" destId="{97E6E424-76C3-49EA-ABB6-FA171B80434F}" srcOrd="0" destOrd="0" parTransId="{3EF663D3-6012-49F1-9D61-D6FAD4021641}" sibTransId="{5018EF50-234E-4D7A-B692-1C9A5FBE68B6}"/>
    <dgm:cxn modelId="{5C81F94B-9F97-4A5B-8BA9-40D6F21B975D}" type="presOf" srcId="{5CE00684-EA2D-4C76-A56C-FDC8300E4E17}" destId="{DBAAE64F-8DA7-4E92-AAE7-58653A013227}" srcOrd="0" destOrd="0" presId="urn:microsoft.com/office/officeart/2005/8/layout/hList1"/>
    <dgm:cxn modelId="{7CA3A88D-5930-42C1-8B11-53B8F4735013}" type="presOf" srcId="{61333377-362B-450F-9EF3-43E145B7E94C}" destId="{10248356-D426-4C76-934B-8DAFA28E99FD}" srcOrd="0" destOrd="0" presId="urn:microsoft.com/office/officeart/2005/8/layout/hList1"/>
    <dgm:cxn modelId="{872CF2DA-61C8-4B74-8AD8-454EFB680D7A}" srcId="{C3C1D182-EFD8-4E9E-814A-73A8B253A9DD}" destId="{61333377-362B-450F-9EF3-43E145B7E94C}" srcOrd="0" destOrd="0" parTransId="{1098E681-989E-4831-8F47-92F4E0DC3C59}" sibTransId="{20FC4CEF-B62D-45B0-84FA-2B4C6B02DC3A}"/>
    <dgm:cxn modelId="{1BCFC269-A60F-44BC-872B-93F266D9AE5C}" type="presOf" srcId="{B7E73BE5-6A71-4CEE-BBBC-1094CFF7D240}" destId="{5BDB7781-EAE4-4759-90C0-098C51EE097F}" srcOrd="0" destOrd="0" presId="urn:microsoft.com/office/officeart/2005/8/layout/hList1"/>
    <dgm:cxn modelId="{723D2678-5F3E-4C2F-85FA-EA48C39F970F}" srcId="{AD40D77F-86BB-4673-960F-35F11F7DA9AC}" destId="{AB654963-83B9-4AE7-8000-42A3F17606DA}" srcOrd="0" destOrd="0" parTransId="{6ADCD2A3-1141-47BC-9C84-F7F5581A22FC}" sibTransId="{69716483-4502-4600-8920-D54948903A84}"/>
    <dgm:cxn modelId="{04DDBD82-F872-4B7B-AA5E-124B0B03E04F}" srcId="{AD40D77F-86BB-4673-960F-35F11F7DA9AC}" destId="{B7E73BE5-6A71-4CEE-BBBC-1094CFF7D240}" srcOrd="4" destOrd="0" parTransId="{A849587C-F3B0-4943-A08E-CC3258E8AE00}" sibTransId="{B50376C5-F9F7-4C28-8730-49F08B6E61E0}"/>
    <dgm:cxn modelId="{ABD60844-8298-4B18-8B9E-2F2582FEE33C}" type="presOf" srcId="{97E6E424-76C3-49EA-ABB6-FA171B80434F}" destId="{986F9B9A-DD73-49E3-8F6B-885CB0D49F02}" srcOrd="0" destOrd="0" presId="urn:microsoft.com/office/officeart/2005/8/layout/hList1"/>
    <dgm:cxn modelId="{F8926949-CA89-496E-B391-088350BD3C2B}" type="presOf" srcId="{C3C1D182-EFD8-4E9E-814A-73A8B253A9DD}" destId="{A819963F-AB26-4183-99D7-C8CBAD0A9F48}" srcOrd="0" destOrd="0" presId="urn:microsoft.com/office/officeart/2005/8/layout/hList1"/>
    <dgm:cxn modelId="{3FDAFD7A-82B8-4F36-8D6A-A16BC0124126}" srcId="{038B1161-D940-45BC-B9C4-C05958C4DE4E}" destId="{E5C60598-BC6F-4792-A47A-7ADE0F006861}" srcOrd="1" destOrd="0" parTransId="{C3CD8383-F353-4B42-BAED-C2F1D5F7FF2D}" sibTransId="{DB0789A8-CECA-42BD-8ADC-20CDFDAB312A}"/>
    <dgm:cxn modelId="{0F77D9B3-9F6F-4E27-ACF2-4BFBDEB778D5}" type="presOf" srcId="{038B1161-D940-45BC-B9C4-C05958C4DE4E}" destId="{E8B692CE-C2FD-43F4-AA1D-367513939F34}" srcOrd="0" destOrd="0" presId="urn:microsoft.com/office/officeart/2005/8/layout/hList1"/>
    <dgm:cxn modelId="{2207298C-8327-4D8F-849F-1277E0A10749}" type="presOf" srcId="{67F1A8E6-6B5F-4455-95B7-54653FF92482}" destId="{3F9D2B27-A4D6-4F39-BA61-6FD870603EE7}" srcOrd="0" destOrd="2" presId="urn:microsoft.com/office/officeart/2005/8/layout/hList1"/>
    <dgm:cxn modelId="{753AA35E-E739-46BB-A3E2-C18184CD1079}" srcId="{B7E73BE5-6A71-4CEE-BBBC-1094CFF7D240}" destId="{FE36499C-D13D-4F10-BF8B-22461EB4D681}" srcOrd="0" destOrd="0" parTransId="{688A0A46-E63B-4033-AF00-091FBBB963AA}" sibTransId="{6CFE19A9-6AC7-4A47-BFD8-DCF42307F68F}"/>
    <dgm:cxn modelId="{AAB583B0-17F1-4682-A9CF-AB0C2BA56D58}" type="presOf" srcId="{AB654963-83B9-4AE7-8000-42A3F17606DA}" destId="{60D9B5F0-D14A-4E16-A90A-466F7B28D2ED}" srcOrd="0" destOrd="0" presId="urn:microsoft.com/office/officeart/2005/8/layout/hList1"/>
    <dgm:cxn modelId="{EE1D8395-4181-43CD-B8D6-5FAE6C2B2496}" type="presOf" srcId="{BA84A9E6-3CAD-418A-93EA-18A7F3F5C25F}" destId="{986F9B9A-DD73-49E3-8F6B-885CB0D49F02}" srcOrd="0" destOrd="1" presId="urn:microsoft.com/office/officeart/2005/8/layout/hList1"/>
    <dgm:cxn modelId="{65698053-163C-41FB-ACB9-66A75CD5E117}" type="presOf" srcId="{152FB965-1F37-4E89-8AE5-E742AA4D020A}" destId="{A39DBF23-BC37-4C27-ADF6-5B2F11BB206D}" srcOrd="0" destOrd="0" presId="urn:microsoft.com/office/officeart/2005/8/layout/hList1"/>
    <dgm:cxn modelId="{D3280297-E4EC-4660-81A0-68706721B91E}" srcId="{AD40D77F-86BB-4673-960F-35F11F7DA9AC}" destId="{C3C1D182-EFD8-4E9E-814A-73A8B253A9DD}" srcOrd="3" destOrd="0" parTransId="{CF5A00DF-FBF2-4624-9ED7-AFE219BCF9ED}" sibTransId="{2B3B0752-973C-4F19-86CF-645DF0C55615}"/>
    <dgm:cxn modelId="{0FF3A119-B608-4C21-96D2-B35BBBC4F911}" srcId="{152FB965-1F37-4E89-8AE5-E742AA4D020A}" destId="{5CE00684-EA2D-4C76-A56C-FDC8300E4E17}" srcOrd="0" destOrd="0" parTransId="{AB735A9A-6DBC-4B0A-9725-46985B36F7E8}" sibTransId="{C3B3E146-C023-4EA0-82E0-76F35C3A54B2}"/>
    <dgm:cxn modelId="{6085206B-090B-42D7-B20E-E59F46CE1AF4}" srcId="{038B1161-D940-45BC-B9C4-C05958C4DE4E}" destId="{58EFED29-5FFF-4368-93DA-14276DE5950D}" srcOrd="0" destOrd="0" parTransId="{52FB6E13-B38A-4A6D-B35D-F34FFFA0E5F3}" sibTransId="{E2DB7993-97F9-47F7-9882-264DC603F087}"/>
    <dgm:cxn modelId="{8DB4ABF7-4A4B-4C5A-A8AF-64E4F44DA7EC}" type="presOf" srcId="{58EFED29-5FFF-4368-93DA-14276DE5950D}" destId="{3F9D2B27-A4D6-4F39-BA61-6FD870603EE7}" srcOrd="0" destOrd="0" presId="urn:microsoft.com/office/officeart/2005/8/layout/hList1"/>
    <dgm:cxn modelId="{05FBA23E-1144-4343-8806-559D9BE651D9}" srcId="{AD40D77F-86BB-4673-960F-35F11F7DA9AC}" destId="{038B1161-D940-45BC-B9C4-C05958C4DE4E}" srcOrd="2" destOrd="0" parTransId="{651ABC61-5911-4B74-983A-90D0DDA87DA8}" sibTransId="{82D80875-ABFA-48E9-9999-D3DC87B6B2AB}"/>
    <dgm:cxn modelId="{0212FEE4-3769-45BA-A114-0D0705DA62B0}" srcId="{AD40D77F-86BB-4673-960F-35F11F7DA9AC}" destId="{152FB965-1F37-4E89-8AE5-E742AA4D020A}" srcOrd="1" destOrd="0" parTransId="{19F96D07-E9D7-4411-A9E7-81BF6ADE1330}" sibTransId="{06A03E45-F207-4A2E-9F10-900D0F1D408A}"/>
    <dgm:cxn modelId="{1A963E0A-7281-4CE0-9D9E-47340B7E3ED4}" type="presOf" srcId="{E5C60598-BC6F-4792-A47A-7ADE0F006861}" destId="{3F9D2B27-A4D6-4F39-BA61-6FD870603EE7}" srcOrd="0" destOrd="1" presId="urn:microsoft.com/office/officeart/2005/8/layout/hList1"/>
    <dgm:cxn modelId="{53C0E3D0-71EC-4858-95E8-3A02DBDAF63D}" type="presOf" srcId="{2C258B46-6812-446A-99C5-4297B427E275}" destId="{10248356-D426-4C76-934B-8DAFA28E99FD}" srcOrd="0" destOrd="1" presId="urn:microsoft.com/office/officeart/2005/8/layout/hList1"/>
    <dgm:cxn modelId="{EEC1584C-D23E-41EF-8C29-8A0E4B4C9AE1}" type="presOf" srcId="{FE36499C-D13D-4F10-BF8B-22461EB4D681}" destId="{5BBE1A06-90A2-46BD-B1B4-F668030323EC}" srcOrd="0" destOrd="0" presId="urn:microsoft.com/office/officeart/2005/8/layout/hList1"/>
    <dgm:cxn modelId="{12FF69D1-A55F-430B-BD73-8AB08E938E8A}" srcId="{038B1161-D940-45BC-B9C4-C05958C4DE4E}" destId="{67F1A8E6-6B5F-4455-95B7-54653FF92482}" srcOrd="2" destOrd="0" parTransId="{1FE931AB-5BE2-4AA5-8844-5CF857FCDAF6}" sibTransId="{06D7FED7-9C65-4B4E-A88E-A880CD724EF8}"/>
    <dgm:cxn modelId="{597AA03E-EA67-47EA-9353-D5337C2D9F0E}" srcId="{AB654963-83B9-4AE7-8000-42A3F17606DA}" destId="{BA84A9E6-3CAD-418A-93EA-18A7F3F5C25F}" srcOrd="1" destOrd="0" parTransId="{C00FCE2B-942A-4447-8C53-62519A31B3E4}" sibTransId="{D659A411-DB1F-4172-A10B-C4FE82E74206}"/>
    <dgm:cxn modelId="{30D80566-ADDC-4EA3-B1EE-F365F691D6DF}" type="presParOf" srcId="{9FFA29DD-6751-4D6B-8441-6B86F90541E0}" destId="{B8EBFCAC-D07C-4A24-8542-132221ABB1DE}" srcOrd="0" destOrd="0" presId="urn:microsoft.com/office/officeart/2005/8/layout/hList1"/>
    <dgm:cxn modelId="{89F948D3-9755-4438-83EF-BA0575971DB8}" type="presParOf" srcId="{B8EBFCAC-D07C-4A24-8542-132221ABB1DE}" destId="{60D9B5F0-D14A-4E16-A90A-466F7B28D2ED}" srcOrd="0" destOrd="0" presId="urn:microsoft.com/office/officeart/2005/8/layout/hList1"/>
    <dgm:cxn modelId="{B1AD8BB5-4FA5-4A6A-BF35-FB30F634C7F0}" type="presParOf" srcId="{B8EBFCAC-D07C-4A24-8542-132221ABB1DE}" destId="{986F9B9A-DD73-49E3-8F6B-885CB0D49F02}" srcOrd="1" destOrd="0" presId="urn:microsoft.com/office/officeart/2005/8/layout/hList1"/>
    <dgm:cxn modelId="{C9E70888-2755-41A9-A75A-53CA7D3B74A3}" type="presParOf" srcId="{9FFA29DD-6751-4D6B-8441-6B86F90541E0}" destId="{C44C2F02-E32F-4DAB-98AA-4C73524619FA}" srcOrd="1" destOrd="0" presId="urn:microsoft.com/office/officeart/2005/8/layout/hList1"/>
    <dgm:cxn modelId="{6622086D-C4A8-4484-BAE5-FAD9D6EF8BC8}" type="presParOf" srcId="{9FFA29DD-6751-4D6B-8441-6B86F90541E0}" destId="{C52ED47F-FB56-4323-88BE-C8880644CD33}" srcOrd="2" destOrd="0" presId="urn:microsoft.com/office/officeart/2005/8/layout/hList1"/>
    <dgm:cxn modelId="{2F0F001A-C804-4E7B-A579-9DBCBEA4C8ED}" type="presParOf" srcId="{C52ED47F-FB56-4323-88BE-C8880644CD33}" destId="{A39DBF23-BC37-4C27-ADF6-5B2F11BB206D}" srcOrd="0" destOrd="0" presId="urn:microsoft.com/office/officeart/2005/8/layout/hList1"/>
    <dgm:cxn modelId="{D1F976A7-A066-4024-8D0C-8A83696A17A1}" type="presParOf" srcId="{C52ED47F-FB56-4323-88BE-C8880644CD33}" destId="{DBAAE64F-8DA7-4E92-AAE7-58653A013227}" srcOrd="1" destOrd="0" presId="urn:microsoft.com/office/officeart/2005/8/layout/hList1"/>
    <dgm:cxn modelId="{0B21A193-BB8E-417E-B84E-DD62A49261FE}" type="presParOf" srcId="{9FFA29DD-6751-4D6B-8441-6B86F90541E0}" destId="{81FA836E-25C8-40F9-B97A-A8BBF9593B5C}" srcOrd="3" destOrd="0" presId="urn:microsoft.com/office/officeart/2005/8/layout/hList1"/>
    <dgm:cxn modelId="{F320A58D-D542-43EE-AD6C-9C4B88BAC5EA}" type="presParOf" srcId="{9FFA29DD-6751-4D6B-8441-6B86F90541E0}" destId="{9804937A-C5D8-4ECA-AC70-810DD20F09A2}" srcOrd="4" destOrd="0" presId="urn:microsoft.com/office/officeart/2005/8/layout/hList1"/>
    <dgm:cxn modelId="{8D96B2F6-16DE-4922-8555-9E6078E132F4}" type="presParOf" srcId="{9804937A-C5D8-4ECA-AC70-810DD20F09A2}" destId="{E8B692CE-C2FD-43F4-AA1D-367513939F34}" srcOrd="0" destOrd="0" presId="urn:microsoft.com/office/officeart/2005/8/layout/hList1"/>
    <dgm:cxn modelId="{8D891CC6-94A0-4DAC-B0B3-D9B861F70BCF}" type="presParOf" srcId="{9804937A-C5D8-4ECA-AC70-810DD20F09A2}" destId="{3F9D2B27-A4D6-4F39-BA61-6FD870603EE7}" srcOrd="1" destOrd="0" presId="urn:microsoft.com/office/officeart/2005/8/layout/hList1"/>
    <dgm:cxn modelId="{E4ECCA91-0219-4F43-8494-CA4BE51F9739}" type="presParOf" srcId="{9FFA29DD-6751-4D6B-8441-6B86F90541E0}" destId="{DF152B0C-1708-425F-81E1-959D0687437E}" srcOrd="5" destOrd="0" presId="urn:microsoft.com/office/officeart/2005/8/layout/hList1"/>
    <dgm:cxn modelId="{8A31EB3F-374B-4EF4-810A-06A1DA559896}" type="presParOf" srcId="{9FFA29DD-6751-4D6B-8441-6B86F90541E0}" destId="{AC91C7A7-CD52-497E-A156-FAF59526677B}" srcOrd="6" destOrd="0" presId="urn:microsoft.com/office/officeart/2005/8/layout/hList1"/>
    <dgm:cxn modelId="{1A740897-7813-483E-99EE-88D404AA933C}" type="presParOf" srcId="{AC91C7A7-CD52-497E-A156-FAF59526677B}" destId="{A819963F-AB26-4183-99D7-C8CBAD0A9F48}" srcOrd="0" destOrd="0" presId="urn:microsoft.com/office/officeart/2005/8/layout/hList1"/>
    <dgm:cxn modelId="{245AA9BE-DF16-4FC9-801B-CFBD386EC7DD}" type="presParOf" srcId="{AC91C7A7-CD52-497E-A156-FAF59526677B}" destId="{10248356-D426-4C76-934B-8DAFA28E99FD}" srcOrd="1" destOrd="0" presId="urn:microsoft.com/office/officeart/2005/8/layout/hList1"/>
    <dgm:cxn modelId="{42D97DFE-C36F-4C9A-912A-925A9DB73A30}" type="presParOf" srcId="{9FFA29DD-6751-4D6B-8441-6B86F90541E0}" destId="{D48E51AD-C72A-4253-B008-FBBAAB56FDFA}" srcOrd="7" destOrd="0" presId="urn:microsoft.com/office/officeart/2005/8/layout/hList1"/>
    <dgm:cxn modelId="{18792EC5-8A8F-436D-9379-1E4F3FE89240}" type="presParOf" srcId="{9FFA29DD-6751-4D6B-8441-6B86F90541E0}" destId="{30BCA558-2940-4247-8D47-F07CFE4F27E3}" srcOrd="8" destOrd="0" presId="urn:microsoft.com/office/officeart/2005/8/layout/hList1"/>
    <dgm:cxn modelId="{5457FF2A-4838-4495-BC32-C2041B505990}" type="presParOf" srcId="{30BCA558-2940-4247-8D47-F07CFE4F27E3}" destId="{5BDB7781-EAE4-4759-90C0-098C51EE097F}" srcOrd="0" destOrd="0" presId="urn:microsoft.com/office/officeart/2005/8/layout/hList1"/>
    <dgm:cxn modelId="{929552C5-37E1-418C-9A85-6F666FDB1082}" type="presParOf" srcId="{30BCA558-2940-4247-8D47-F07CFE4F27E3}" destId="{5BBE1A06-90A2-46BD-B1B4-F668030323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115F-7F39-41F3-9F11-0E2AB4C284D0}">
      <dsp:nvSpPr>
        <dsp:cNvPr id="0" name=""/>
        <dsp:cNvSpPr/>
      </dsp:nvSpPr>
      <dsp:spPr>
        <a:xfrm>
          <a:off x="2981901" y="1336"/>
          <a:ext cx="1732396" cy="1732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Declare Assumptions</a:t>
          </a:r>
          <a:endParaRPr lang="en-US" sz="1600" kern="1200" dirty="0"/>
        </a:p>
      </dsp:txBody>
      <dsp:txXfrm>
        <a:off x="3235605" y="255040"/>
        <a:ext cx="1224988" cy="1224988"/>
      </dsp:txXfrm>
    </dsp:sp>
    <dsp:sp modelId="{44A154C4-0793-459F-92B9-CEC5272C8804}">
      <dsp:nvSpPr>
        <dsp:cNvPr id="0" name=""/>
        <dsp:cNvSpPr/>
      </dsp:nvSpPr>
      <dsp:spPr>
        <a:xfrm rot="2700000">
          <a:off x="4528120" y="1484786"/>
          <a:ext cx="459145" cy="58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548292" y="1553023"/>
        <a:ext cx="321402" cy="350809"/>
      </dsp:txXfrm>
    </dsp:sp>
    <dsp:sp modelId="{ADE339C2-229E-4856-91AA-B5F5608D302B}">
      <dsp:nvSpPr>
        <dsp:cNvPr id="0" name=""/>
        <dsp:cNvSpPr/>
      </dsp:nvSpPr>
      <dsp:spPr>
        <a:xfrm>
          <a:off x="4819466" y="1838901"/>
          <a:ext cx="1732396" cy="1732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 Minimum Viable Product</a:t>
          </a:r>
          <a:endParaRPr lang="en-US" sz="1600" kern="1200" dirty="0"/>
        </a:p>
      </dsp:txBody>
      <dsp:txXfrm>
        <a:off x="5073170" y="2092605"/>
        <a:ext cx="1224988" cy="1224988"/>
      </dsp:txXfrm>
    </dsp:sp>
    <dsp:sp modelId="{B83C2BEC-E714-4B62-B041-21F4A11F5FF9}">
      <dsp:nvSpPr>
        <dsp:cNvPr id="0" name=""/>
        <dsp:cNvSpPr/>
      </dsp:nvSpPr>
      <dsp:spPr>
        <a:xfrm rot="8100000">
          <a:off x="4546498" y="3322351"/>
          <a:ext cx="459145" cy="58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4664069" y="3390588"/>
        <a:ext cx="321402" cy="350809"/>
      </dsp:txXfrm>
    </dsp:sp>
    <dsp:sp modelId="{2F07C7F0-8ACA-4BEB-92E4-7A244C798216}">
      <dsp:nvSpPr>
        <dsp:cNvPr id="0" name=""/>
        <dsp:cNvSpPr/>
      </dsp:nvSpPr>
      <dsp:spPr>
        <a:xfrm>
          <a:off x="2981901" y="3676466"/>
          <a:ext cx="1732396" cy="1732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an Experiment</a:t>
          </a:r>
          <a:endParaRPr lang="en-US" sz="1600" kern="1200" dirty="0"/>
        </a:p>
      </dsp:txBody>
      <dsp:txXfrm>
        <a:off x="3235605" y="3930170"/>
        <a:ext cx="1224988" cy="1224988"/>
      </dsp:txXfrm>
    </dsp:sp>
    <dsp:sp modelId="{520C3935-B727-43E3-ABDA-9A6BAC6FE8E8}">
      <dsp:nvSpPr>
        <dsp:cNvPr id="0" name=""/>
        <dsp:cNvSpPr/>
      </dsp:nvSpPr>
      <dsp:spPr>
        <a:xfrm rot="13500000">
          <a:off x="2708933" y="3340729"/>
          <a:ext cx="459145" cy="58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2826504" y="3506366"/>
        <a:ext cx="321402" cy="350809"/>
      </dsp:txXfrm>
    </dsp:sp>
    <dsp:sp modelId="{A08677B9-8733-4CB3-AE3F-5B7279F411E6}">
      <dsp:nvSpPr>
        <dsp:cNvPr id="0" name=""/>
        <dsp:cNvSpPr/>
      </dsp:nvSpPr>
      <dsp:spPr>
        <a:xfrm>
          <a:off x="1144336" y="1838901"/>
          <a:ext cx="1732396" cy="1732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Feedback and Research</a:t>
          </a:r>
          <a:endParaRPr lang="en-US" sz="1600" kern="1200" dirty="0"/>
        </a:p>
      </dsp:txBody>
      <dsp:txXfrm>
        <a:off x="1398040" y="2092605"/>
        <a:ext cx="1224988" cy="1224988"/>
      </dsp:txXfrm>
    </dsp:sp>
    <dsp:sp modelId="{78F3BF5D-2576-466C-BF6B-98B0D68754D2}">
      <dsp:nvSpPr>
        <dsp:cNvPr id="0" name=""/>
        <dsp:cNvSpPr/>
      </dsp:nvSpPr>
      <dsp:spPr>
        <a:xfrm rot="18900000">
          <a:off x="2690556" y="1503164"/>
          <a:ext cx="459145" cy="584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710728" y="1668801"/>
        <a:ext cx="321402" cy="35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B5F0-D14A-4E16-A90A-466F7B28D2ED}">
      <dsp:nvSpPr>
        <dsp:cNvPr id="0" name=""/>
        <dsp:cNvSpPr/>
      </dsp:nvSpPr>
      <dsp:spPr>
        <a:xfrm>
          <a:off x="4071" y="576076"/>
          <a:ext cx="156090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Monday	</a:t>
          </a:r>
          <a:endParaRPr lang="en-US" sz="1900" kern="1200" dirty="0"/>
        </a:p>
      </dsp:txBody>
      <dsp:txXfrm>
        <a:off x="4071" y="576076"/>
        <a:ext cx="1560909" cy="547200"/>
      </dsp:txXfrm>
    </dsp:sp>
    <dsp:sp modelId="{986F9B9A-DD73-49E3-8F6B-885CB0D49F02}">
      <dsp:nvSpPr>
        <dsp:cNvPr id="0" name=""/>
        <dsp:cNvSpPr/>
      </dsp:nvSpPr>
      <dsp:spPr>
        <a:xfrm>
          <a:off x="4071" y="1123276"/>
          <a:ext cx="1560909" cy="2110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 the recruiting Process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Decide what will be tested</a:t>
          </a:r>
          <a:endParaRPr lang="en-US" sz="1900" kern="1200" dirty="0"/>
        </a:p>
      </dsp:txBody>
      <dsp:txXfrm>
        <a:off x="4071" y="1123276"/>
        <a:ext cx="1560909" cy="2110647"/>
      </dsp:txXfrm>
    </dsp:sp>
    <dsp:sp modelId="{A39DBF23-BC37-4C27-ADF6-5B2F11BB206D}">
      <dsp:nvSpPr>
        <dsp:cNvPr id="0" name=""/>
        <dsp:cNvSpPr/>
      </dsp:nvSpPr>
      <dsp:spPr>
        <a:xfrm>
          <a:off x="1783508" y="576076"/>
          <a:ext cx="156090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Tuesday</a:t>
          </a:r>
          <a:endParaRPr lang="en-US" sz="1900" kern="1200" dirty="0"/>
        </a:p>
      </dsp:txBody>
      <dsp:txXfrm>
        <a:off x="1783508" y="576076"/>
        <a:ext cx="1560909" cy="547200"/>
      </dsp:txXfrm>
    </dsp:sp>
    <dsp:sp modelId="{DBAAE64F-8DA7-4E92-AAE7-58653A013227}">
      <dsp:nvSpPr>
        <dsp:cNvPr id="0" name=""/>
        <dsp:cNvSpPr/>
      </dsp:nvSpPr>
      <dsp:spPr>
        <a:xfrm>
          <a:off x="1783508" y="1123276"/>
          <a:ext cx="1560909" cy="2110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Refine what will be tested</a:t>
          </a:r>
          <a:endParaRPr lang="en-US" sz="1900" kern="1200" dirty="0"/>
        </a:p>
      </dsp:txBody>
      <dsp:txXfrm>
        <a:off x="1783508" y="1123276"/>
        <a:ext cx="1560909" cy="2110647"/>
      </dsp:txXfrm>
    </dsp:sp>
    <dsp:sp modelId="{E8B692CE-C2FD-43F4-AA1D-367513939F34}">
      <dsp:nvSpPr>
        <dsp:cNvPr id="0" name=""/>
        <dsp:cNvSpPr/>
      </dsp:nvSpPr>
      <dsp:spPr>
        <a:xfrm>
          <a:off x="3562945" y="576076"/>
          <a:ext cx="156090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Wednesday</a:t>
          </a:r>
          <a:endParaRPr lang="en-US" sz="1900" kern="1200" dirty="0"/>
        </a:p>
      </dsp:txBody>
      <dsp:txXfrm>
        <a:off x="3562945" y="576076"/>
        <a:ext cx="1560909" cy="547200"/>
      </dsp:txXfrm>
    </dsp:sp>
    <dsp:sp modelId="{3F9D2B27-A4D6-4F39-BA61-6FD870603EE7}">
      <dsp:nvSpPr>
        <dsp:cNvPr id="0" name=""/>
        <dsp:cNvSpPr/>
      </dsp:nvSpPr>
      <dsp:spPr>
        <a:xfrm>
          <a:off x="3562945" y="1123276"/>
          <a:ext cx="1560909" cy="2110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Refine what will be tested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Write the test 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Finalize recruiting</a:t>
          </a:r>
          <a:endParaRPr lang="en-US" sz="1900" kern="1200" dirty="0"/>
        </a:p>
      </dsp:txBody>
      <dsp:txXfrm>
        <a:off x="3562945" y="1123276"/>
        <a:ext cx="1560909" cy="2110647"/>
      </dsp:txXfrm>
    </dsp:sp>
    <dsp:sp modelId="{A819963F-AB26-4183-99D7-C8CBAD0A9F48}">
      <dsp:nvSpPr>
        <dsp:cNvPr id="0" name=""/>
        <dsp:cNvSpPr/>
      </dsp:nvSpPr>
      <dsp:spPr>
        <a:xfrm>
          <a:off x="5342381" y="576076"/>
          <a:ext cx="156090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Thursday</a:t>
          </a:r>
          <a:endParaRPr lang="en-US" sz="1900" kern="1200" dirty="0"/>
        </a:p>
      </dsp:txBody>
      <dsp:txXfrm>
        <a:off x="5342381" y="576076"/>
        <a:ext cx="1560909" cy="547200"/>
      </dsp:txXfrm>
    </dsp:sp>
    <dsp:sp modelId="{10248356-D426-4C76-934B-8DAFA28E99FD}">
      <dsp:nvSpPr>
        <dsp:cNvPr id="0" name=""/>
        <dsp:cNvSpPr/>
      </dsp:nvSpPr>
      <dsp:spPr>
        <a:xfrm>
          <a:off x="5342381" y="1123276"/>
          <a:ext cx="1560909" cy="2110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Testing day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Review findings with the entire team</a:t>
          </a:r>
          <a:endParaRPr lang="en-US" sz="1900" kern="1200" dirty="0"/>
        </a:p>
      </dsp:txBody>
      <dsp:txXfrm>
        <a:off x="5342381" y="1123276"/>
        <a:ext cx="1560909" cy="2110647"/>
      </dsp:txXfrm>
    </dsp:sp>
    <dsp:sp modelId="{5BDB7781-EAE4-4759-90C0-098C51EE097F}">
      <dsp:nvSpPr>
        <dsp:cNvPr id="0" name=""/>
        <dsp:cNvSpPr/>
      </dsp:nvSpPr>
      <dsp:spPr>
        <a:xfrm>
          <a:off x="7121818" y="576076"/>
          <a:ext cx="156090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Friday</a:t>
          </a:r>
          <a:endParaRPr lang="en-US" sz="1900" kern="1200" dirty="0"/>
        </a:p>
      </dsp:txBody>
      <dsp:txXfrm>
        <a:off x="7121818" y="576076"/>
        <a:ext cx="1560909" cy="547200"/>
      </dsp:txXfrm>
    </dsp:sp>
    <dsp:sp modelId="{5BBE1A06-90A2-46BD-B1B4-F668030323EC}">
      <dsp:nvSpPr>
        <dsp:cNvPr id="0" name=""/>
        <dsp:cNvSpPr/>
      </dsp:nvSpPr>
      <dsp:spPr>
        <a:xfrm>
          <a:off x="7121818" y="1123276"/>
          <a:ext cx="1560909" cy="2110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Plan next steps based on findings</a:t>
          </a:r>
          <a:endParaRPr lang="en-US" sz="1900" kern="1200" dirty="0"/>
        </a:p>
      </dsp:txBody>
      <dsp:txXfrm>
        <a:off x="7121818" y="1123276"/>
        <a:ext cx="1560909" cy="211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B3478-9D32-4374-A97C-9BC312220D9C}" type="datetimeFigureOut">
              <a:rPr lang="en-US" smtClean="0"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CB4F2-B777-47BC-B4FA-F23FF056B4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D5F7D-3176-4222-B770-02D6502E5754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681038"/>
            <a:ext cx="4543425" cy="3406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8C5B6-65A1-4BCB-9814-185E9AD994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mailto:josephinegiaimo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Introduction to Data-Informed Design</a:t>
            </a:r>
          </a:p>
          <a:p>
            <a:r>
              <a:rPr lang="en-US" dirty="0" smtClean="0"/>
              <a:t>By Josephine M. Giaimo, MS</a:t>
            </a:r>
          </a:p>
          <a:p>
            <a:r>
              <a:rPr lang="en-US" dirty="0" smtClean="0"/>
              <a:t>March 14, 2014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the User Experience (UX)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0" y="291416"/>
            <a:ext cx="8562789" cy="61855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09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0" y="381001"/>
            <a:ext cx="8457617" cy="6096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8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Creating Your Hypothesis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of measurable outcomes</a:t>
            </a:r>
          </a:p>
          <a:p>
            <a:r>
              <a:rPr lang="en-US" dirty="0" smtClean="0"/>
              <a:t>Definition of personas</a:t>
            </a:r>
          </a:p>
          <a:p>
            <a:r>
              <a:rPr lang="en-US" dirty="0" smtClean="0"/>
              <a:t>Features you believe might work</a:t>
            </a:r>
            <a:endParaRPr lang="en-US" dirty="0"/>
          </a:p>
        </p:txBody>
      </p:sp>
      <p:pic>
        <p:nvPicPr>
          <p:cNvPr id="4101" name="Picture 5" descr="C:\Documents and Settings\Josephine\Local Settings\Temporary Internet Files\Content.IE5\MID1RJ7N\MP90042263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4572000" cy="308252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believe [this statement is true].</a:t>
            </a:r>
          </a:p>
          <a:p>
            <a:r>
              <a:rPr lang="en-US" dirty="0" smtClean="0"/>
              <a:t>We will know we’re [right/wrong</a:t>
            </a:r>
            <a:r>
              <a:rPr lang="en-US" dirty="0"/>
              <a:t>]</a:t>
            </a:r>
            <a:r>
              <a:rPr lang="en-US" dirty="0" smtClean="0"/>
              <a:t> when we see the following feedback from the market:</a:t>
            </a:r>
          </a:p>
          <a:p>
            <a:r>
              <a:rPr lang="en-US" dirty="0"/>
              <a:t>[</a:t>
            </a:r>
            <a:r>
              <a:rPr lang="en-US" dirty="0" smtClean="0"/>
              <a:t>Qualitative feedback] and/or [quantitative feedback] and or [key performance indicator change.]</a:t>
            </a:r>
            <a:endParaRPr lang="en-US" dirty="0"/>
          </a:p>
        </p:txBody>
      </p:sp>
      <p:pic>
        <p:nvPicPr>
          <p:cNvPr id="2052" name="Picture 4" descr="C:\Documents and Settings\Josephine\Local Settings\Temporary Internet Files\Content.IE5\E3AAL6MW\MP90044847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36576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Benchmarks are the current state of the metrics you’re using to determine your idea’s success</a:t>
            </a:r>
            <a:endParaRPr lang="en-US" dirty="0"/>
          </a:p>
          <a:p>
            <a:r>
              <a:rPr lang="en-US" dirty="0"/>
              <a:t>Before writing your hypotheses, have your benchmarks in place</a:t>
            </a:r>
          </a:p>
          <a:p>
            <a:endParaRPr lang="en-US" dirty="0"/>
          </a:p>
        </p:txBody>
      </p:sp>
      <p:pic>
        <p:nvPicPr>
          <p:cNvPr id="3074" name="Picture 2" descr="C:\Documents and Settings\Josephine\Local Settings\Temporary Internet Files\Content.IE5\3VSA5O7L\MP90043924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96783"/>
            <a:ext cx="3048000" cy="204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Creation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27737723"/>
              </p:ext>
            </p:extLst>
          </p:nvPr>
        </p:nvGraphicFramePr>
        <p:xfrm>
          <a:off x="609600" y="530594"/>
          <a:ext cx="6096000" cy="335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524000"/>
                <a:gridCol w="2438400"/>
              </a:tblGrid>
              <a:tr h="485066">
                <a:tc>
                  <a:txBody>
                    <a:bodyPr/>
                    <a:lstStyle/>
                    <a:p>
                      <a:r>
                        <a:rPr lang="en-US" dirty="0" smtClean="0"/>
                        <a:t>We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order to achieve</a:t>
                      </a:r>
                      <a:endParaRPr lang="en-US" dirty="0"/>
                    </a:p>
                  </a:txBody>
                  <a:tcPr/>
                </a:tc>
              </a:tr>
              <a:tr h="691220">
                <a:tc>
                  <a:txBody>
                    <a:bodyPr/>
                    <a:lstStyle/>
                    <a:p>
                      <a:r>
                        <a:rPr lang="en-US" dirty="0" smtClean="0"/>
                        <a:t>[create this feature]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[this persona]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[this outcome.]</a:t>
                      </a:r>
                      <a:endParaRPr lang="en-US" dirty="0"/>
                    </a:p>
                  </a:txBody>
                  <a:tcPr/>
                </a:tc>
              </a:tr>
              <a:tr h="2179320"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create an app that lets time bank</a:t>
                      </a:r>
                      <a:r>
                        <a:rPr lang="en-US" baseline="0" dirty="0" smtClean="0"/>
                        <a:t> users post offers and requests, and record transactions.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current time bank member</a:t>
                      </a:r>
                      <a:r>
                        <a:rPr lang="en-US" baseline="0" dirty="0" smtClean="0"/>
                        <a:t> with a smartphone.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the number of transactions by 25% over the coming year, by January 1, 2015.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C:\Documents and Settings\Josephine\Local Settings\Temporary Internet Files\Content.IE5\3VSA5O7L\dglxasset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62" y="731839"/>
            <a:ext cx="1574438" cy="231616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Minimum Viable Product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there a need for this solution?</a:t>
            </a:r>
          </a:p>
          <a:p>
            <a:r>
              <a:rPr lang="en-US" dirty="0" smtClean="0"/>
              <a:t>Is there value in the solution/feature?</a:t>
            </a:r>
          </a:p>
          <a:p>
            <a:r>
              <a:rPr lang="en-US" dirty="0" smtClean="0"/>
              <a:t>Is the solution usable?</a:t>
            </a:r>
            <a:endParaRPr lang="en-US" dirty="0"/>
          </a:p>
        </p:txBody>
      </p:sp>
      <p:pic>
        <p:nvPicPr>
          <p:cNvPr id="6146" name="Picture 2" descr="C:\Documents and Settings\Josephine\Local Settings\Temporary Internet Files\Content.IE5\3VSA5O7L\MP900409045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132084"/>
            <a:ext cx="3346450" cy="26745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Low-Fidelity Prototypes: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Quick, crafty, fun</a:t>
            </a:r>
          </a:p>
          <a:p>
            <a:r>
              <a:rPr lang="en-US" dirty="0" smtClean="0"/>
              <a:t>No digital investment</a:t>
            </a:r>
          </a:p>
          <a:p>
            <a:r>
              <a:rPr lang="en-US" dirty="0" smtClean="0"/>
              <a:t>Flaps and windows</a:t>
            </a:r>
          </a:p>
          <a:p>
            <a:r>
              <a:rPr lang="en-US" dirty="0" smtClean="0"/>
              <a:t>A sense of how the workflow starts to coalesce</a:t>
            </a:r>
          </a:p>
          <a:p>
            <a:r>
              <a:rPr lang="en-US" dirty="0" smtClean="0"/>
              <a:t>Inexpensive</a:t>
            </a:r>
            <a:endParaRPr lang="en-US" dirty="0"/>
          </a:p>
        </p:txBody>
      </p:sp>
      <p:pic>
        <p:nvPicPr>
          <p:cNvPr id="7171" name="Picture 3" descr="C:\Documents and Settings\Josephine\Local Settings\Temporary Internet Files\Content.IE5\MID1RJ7N\MP90038535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200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Low-Fidelity Prototypes: Clickable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Takes fidelity to next level</a:t>
            </a:r>
          </a:p>
          <a:p>
            <a:r>
              <a:rPr lang="en-US" dirty="0" smtClean="0"/>
              <a:t>More realistic feel</a:t>
            </a:r>
          </a:p>
          <a:p>
            <a:r>
              <a:rPr lang="en-US" dirty="0" smtClean="0"/>
              <a:t>Click, tap, gesture</a:t>
            </a:r>
          </a:p>
          <a:p>
            <a:r>
              <a:rPr lang="en-US" dirty="0" smtClean="0"/>
              <a:t>Provides good sense of length of workflow</a:t>
            </a:r>
          </a:p>
          <a:p>
            <a:r>
              <a:rPr lang="en-US" dirty="0" smtClean="0"/>
              <a:t>Reveals major obstacles to primary task completions</a:t>
            </a:r>
            <a:endParaRPr lang="en-US" dirty="0"/>
          </a:p>
        </p:txBody>
      </p:sp>
      <p:pic>
        <p:nvPicPr>
          <p:cNvPr id="8194" name="Picture 2" descr="C:\Documents and Settings\Josephine\Local Settings\Temporary Internet Files\Content.IE5\KBKA0MPF\MP900446463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04" y="731838"/>
            <a:ext cx="2316691" cy="347503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Low-Fidelity Clickable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Balsamiq (shown)</a:t>
            </a:r>
          </a:p>
          <a:p>
            <a:r>
              <a:rPr lang="en-US" dirty="0" smtClean="0"/>
              <a:t>Microsoft Visio</a:t>
            </a:r>
          </a:p>
          <a:p>
            <a:r>
              <a:rPr lang="en-US" dirty="0" smtClean="0"/>
              <a:t>OmniGraffle (Mac only)</a:t>
            </a:r>
          </a:p>
          <a:p>
            <a:r>
              <a:rPr lang="en-US" dirty="0" smtClean="0"/>
              <a:t>Microsoft PowerPoint</a:t>
            </a:r>
          </a:p>
          <a:p>
            <a:r>
              <a:rPr lang="en-US" dirty="0" smtClean="0"/>
              <a:t>Fluid Designer/Pop Prototype on Paper (mobile)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409004"/>
            <a:ext cx="4346575" cy="334990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9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Discuss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does a systematic usability process look like?</a:t>
            </a:r>
          </a:p>
          <a:p>
            <a:r>
              <a:rPr lang="en-US" dirty="0" smtClean="0"/>
              <a:t>Some usability methods to reduce risk and improve quality</a:t>
            </a:r>
          </a:p>
          <a:p>
            <a:r>
              <a:rPr lang="en-US" dirty="0" smtClean="0"/>
              <a:t>How to determine how good/bad your UX really 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Some currently documented usability guidelines</a:t>
            </a:r>
          </a:p>
          <a:p>
            <a:r>
              <a:rPr lang="en-US" dirty="0" smtClean="0"/>
              <a:t>How to tell guesses apart from data</a:t>
            </a:r>
          </a:p>
        </p:txBody>
      </p:sp>
    </p:spTree>
    <p:extLst>
      <p:ext uri="{BB962C8B-B14F-4D97-AF65-F5344CB8AC3E}">
        <p14:creationId xmlns:p14="http://schemas.microsoft.com/office/powerpoint/2010/main" val="10154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Non-Prototype MVPs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3018211"/>
              </p:ext>
            </p:extLst>
          </p:nvPr>
        </p:nvGraphicFramePr>
        <p:xfrm>
          <a:off x="609600" y="731838"/>
          <a:ext cx="7620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Ad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Landing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Button</a:t>
                      </a:r>
                      <a:r>
                        <a:rPr lang="en-US" baseline="0" dirty="0" smtClean="0"/>
                        <a:t> to Nowhere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rates, click-throughs, and task completion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 ads that target searches relevant to your business. Monitor what people are searching for, feedback on language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click-through traffic from Google ads, to further validate your thinking. Wild West movie studio set. Includes call to action.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 only measures the number of times it is clicked. Give the user some reason</a:t>
                      </a:r>
                      <a:r>
                        <a:rPr lang="en-US" baseline="0" dirty="0" smtClean="0"/>
                        <a:t> as to why feature is not working.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7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Zora Neale Hurston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“Research is formalized curiosity. It is poking and prying with a purpose.”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484"/>
            <a:ext cx="2362200" cy="3505806"/>
          </a:xfrm>
        </p:spPr>
      </p:pic>
    </p:spTree>
    <p:extLst>
      <p:ext uri="{BB962C8B-B14F-4D97-AF65-F5344CB8AC3E}">
        <p14:creationId xmlns:p14="http://schemas.microsoft.com/office/powerpoint/2010/main" val="33673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and Continuous Research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Build a shared understanding with your team, using collaborative research techniques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Build small, informal qualitative research studies into every iteration with continuous research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Design and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Collaborative Design</a:t>
            </a:r>
          </a:p>
          <a:p>
            <a:pPr lvl="1"/>
            <a:r>
              <a:rPr lang="en-US" dirty="0" smtClean="0"/>
              <a:t>Gets all involved</a:t>
            </a:r>
          </a:p>
          <a:p>
            <a:pPr lvl="1"/>
            <a:r>
              <a:rPr lang="en-US" dirty="0" smtClean="0"/>
              <a:t>Uses low-fidelity artifacts</a:t>
            </a:r>
          </a:p>
          <a:p>
            <a:pPr lvl="1"/>
            <a:r>
              <a:rPr lang="en-US" dirty="0" smtClean="0"/>
              <a:t>Builds shared understanding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Collaborative Discovery</a:t>
            </a:r>
          </a:p>
          <a:p>
            <a:pPr lvl="1"/>
            <a:r>
              <a:rPr lang="en-US" dirty="0" smtClean="0"/>
              <a:t>Lets you get out into the field with your team</a:t>
            </a:r>
          </a:p>
          <a:p>
            <a:pPr lvl="1"/>
            <a:r>
              <a:rPr lang="en-US" dirty="0" smtClean="0"/>
              <a:t>Meeting with and learning from customers</a:t>
            </a:r>
          </a:p>
          <a:p>
            <a:pPr lvl="1"/>
            <a:r>
              <a:rPr lang="en-US" dirty="0" smtClean="0"/>
              <a:t>See how hypotheses test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4760158"/>
              </p:ext>
            </p:extLst>
          </p:nvPr>
        </p:nvGraphicFramePr>
        <p:xfrm>
          <a:off x="152400" y="762000"/>
          <a:ext cx="8686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793289" y="437216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Three Users, by Noon, Once a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Simplify your environment, you don’t need a lab</a:t>
            </a:r>
          </a:p>
          <a:p>
            <a:r>
              <a:rPr lang="en-US" dirty="0" smtClean="0"/>
              <a:t>Use desktop recording/broadcasting software such as Morae, Silverback, or GoToMeeting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Your whole team should watch</a:t>
            </a:r>
          </a:p>
          <a:p>
            <a:r>
              <a:rPr lang="en-US" dirty="0" smtClean="0"/>
              <a:t>Offload participant recruitment to a third-party vendor, including screening, scheduling, and replacing no-shows on testing day ($75-$150 per subject)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6070" r="17381" b="48636"/>
          <a:stretch/>
        </p:blipFill>
        <p:spPr>
          <a:xfrm>
            <a:off x="4730566" y="218364"/>
            <a:ext cx="3144193" cy="4582236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smtClean="0"/>
              <a:t>Cost: $28.00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5029200"/>
            <a:ext cx="6383538" cy="1143000"/>
          </a:xfrm>
        </p:spPr>
        <p:txBody>
          <a:bodyPr/>
          <a:lstStyle/>
          <a:p>
            <a:r>
              <a:rPr lang="en-US" dirty="0" smtClean="0"/>
              <a:t>Meetup’s Mobile Usability Testing 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the Results You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Look for patterns</a:t>
            </a:r>
          </a:p>
          <a:p>
            <a:r>
              <a:rPr lang="en-US" dirty="0" smtClean="0"/>
              <a:t>Park your outliers</a:t>
            </a:r>
          </a:p>
          <a:p>
            <a:r>
              <a:rPr lang="en-US" dirty="0" smtClean="0"/>
              <a:t>Verify with other sources and methods</a:t>
            </a:r>
          </a:p>
          <a:p>
            <a:r>
              <a:rPr lang="en-US" dirty="0"/>
              <a:t>Test everything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a small number of users every week, instead of running big studies</a:t>
            </a:r>
          </a:p>
          <a:p>
            <a:r>
              <a:rPr lang="en-US" dirty="0" smtClean="0"/>
              <a:t>Use sketches, static wireframes, high-fidelity visual mockups (not clickable), mockups (clickable), and coded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Onsite Feedback Surveys</a:t>
            </a:r>
          </a:p>
          <a:p>
            <a:r>
              <a:rPr lang="en-US" dirty="0" smtClean="0"/>
              <a:t>Search Logs</a:t>
            </a:r>
          </a:p>
          <a:p>
            <a:r>
              <a:rPr lang="en-US" dirty="0" smtClean="0"/>
              <a:t>Site Usage Analytics</a:t>
            </a:r>
          </a:p>
          <a:p>
            <a:r>
              <a:rPr lang="en-US" dirty="0" smtClean="0"/>
              <a:t>A/B  and A/Bn Testing</a:t>
            </a:r>
            <a:endParaRPr lang="en-US" dirty="0"/>
          </a:p>
        </p:txBody>
      </p:sp>
      <p:pic>
        <p:nvPicPr>
          <p:cNvPr id="10242" name="Picture 2" descr="C:\Documents and Settings\Josephine\Local Settings\Temporary Internet Files\Content.IE5\MID1RJ7N\MP900448528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353873"/>
            <a:ext cx="3346450" cy="22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731518"/>
            <a:ext cx="4267199" cy="5821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User Advocate</a:t>
            </a:r>
          </a:p>
          <a:p>
            <a:r>
              <a:rPr lang="en-US" sz="2400" dirty="0" smtClean="0"/>
              <a:t>User Experience Researcher/Strategist</a:t>
            </a:r>
          </a:p>
          <a:p>
            <a:r>
              <a:rPr lang="en-US" sz="2400" dirty="0" smtClean="0"/>
              <a:t>Clients/employers have included AT&amp;T, Lucent, Avaya, IITRI, NJIT, Sarnoff, Proctor &amp; Gamble, Smirnoff, Y&amp;R</a:t>
            </a:r>
          </a:p>
          <a:p>
            <a:r>
              <a:rPr lang="en-US" sz="2400" dirty="0" smtClean="0"/>
              <a:t>Recently performed UX research on peer-to-peer networks and time banking for NSF at Xerox PARC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87" y="558006"/>
            <a:ext cx="2754313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Usability Research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Heuristic evaluation</a:t>
            </a:r>
          </a:p>
          <a:p>
            <a:r>
              <a:rPr lang="en-US" dirty="0" smtClean="0"/>
              <a:t>Cognitive walkthrough</a:t>
            </a:r>
          </a:p>
          <a:p>
            <a:r>
              <a:rPr lang="en-US" dirty="0" smtClean="0"/>
              <a:t>Protocol analysis (“thinking aloud” method)</a:t>
            </a:r>
          </a:p>
          <a:p>
            <a:r>
              <a:rPr lang="en-US" dirty="0" smtClean="0"/>
              <a:t>Surveys</a:t>
            </a:r>
          </a:p>
          <a:p>
            <a:r>
              <a:rPr lang="en-US" dirty="0" smtClean="0"/>
              <a:t>Interviews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Ethnographic research</a:t>
            </a:r>
          </a:p>
          <a:p>
            <a:r>
              <a:rPr lang="en-US" dirty="0" smtClean="0"/>
              <a:t>Card-sorting</a:t>
            </a:r>
          </a:p>
          <a:p>
            <a:r>
              <a:rPr lang="en-US" dirty="0" smtClean="0"/>
              <a:t>Task analysis</a:t>
            </a:r>
          </a:p>
          <a:p>
            <a:r>
              <a:rPr lang="en-US" dirty="0" smtClean="0"/>
              <a:t>Interviews</a:t>
            </a:r>
          </a:p>
          <a:p>
            <a:r>
              <a:rPr lang="en-US" dirty="0" smtClean="0"/>
              <a:t>Field studies</a:t>
            </a:r>
          </a:p>
          <a:p>
            <a:r>
              <a:rPr lang="en-US" dirty="0" smtClean="0"/>
              <a:t>User Scenarios</a:t>
            </a:r>
          </a:p>
          <a:p>
            <a:r>
              <a:rPr lang="en-US" dirty="0" smtClean="0"/>
              <a:t>Navigation/Conceptual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How Good/Bad Your UX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Obtain user feedback using proven research methods</a:t>
            </a:r>
          </a:p>
          <a:p>
            <a:r>
              <a:rPr lang="en-US" dirty="0" smtClean="0"/>
              <a:t>Heuristic evaluation</a:t>
            </a:r>
          </a:p>
          <a:p>
            <a:r>
              <a:rPr lang="en-US" dirty="0" smtClean="0"/>
              <a:t>Collect and analyze data</a:t>
            </a:r>
          </a:p>
          <a:p>
            <a:endParaRPr lang="en-US" dirty="0"/>
          </a:p>
        </p:txBody>
      </p:sp>
      <p:pic>
        <p:nvPicPr>
          <p:cNvPr id="12290" name="Picture 2" descr="C:\Documents and Settings\Josephine\Local Settings\Temporary Internet Files\Content.IE5\3VSA5O7L\MP900399789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354309"/>
            <a:ext cx="3346450" cy="22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Currently Documented Usability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113 emerging standards</a:t>
            </a:r>
          </a:p>
          <a:p>
            <a:r>
              <a:rPr lang="en-US" dirty="0" smtClean="0"/>
              <a:t>80% of them have remained unchanged in the past 10 years</a:t>
            </a:r>
          </a:p>
          <a:p>
            <a:pPr lvl="1"/>
            <a:r>
              <a:rPr lang="en-US" dirty="0" smtClean="0"/>
              <a:t>Links underlined and displayed in blue, change to violet after being visited</a:t>
            </a:r>
            <a:endParaRPr lang="en-US" dirty="0"/>
          </a:p>
        </p:txBody>
      </p:sp>
      <p:pic>
        <p:nvPicPr>
          <p:cNvPr id="13314" name="Picture 2" descr="C:\Documents and Settings\Josephine\Local Settings\Temporary Internet Files\Content.IE5\3VSA5O7L\MP900387934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5800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8" y="731519"/>
            <a:ext cx="4038601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Josephine M. Giaimo</a:t>
            </a:r>
          </a:p>
          <a:p>
            <a:r>
              <a:rPr lang="en-US" dirty="0" smtClean="0">
                <a:hlinkClick r:id="rId2"/>
              </a:rPr>
              <a:t>josephinegiaimo@gmail.com</a:t>
            </a:r>
            <a:endParaRPr lang="en-US" dirty="0" smtClean="0"/>
          </a:p>
          <a:p>
            <a:r>
              <a:rPr lang="en-US" dirty="0" smtClean="0"/>
              <a:t>@giaimojosephine</a:t>
            </a:r>
          </a:p>
          <a:p>
            <a:r>
              <a:rPr lang="en-US" dirty="0" smtClean="0"/>
              <a:t>123 Johnson Street, Highland Park, NJ  08904</a:t>
            </a:r>
          </a:p>
          <a:p>
            <a:r>
              <a:rPr lang="en-US" dirty="0" smtClean="0"/>
              <a:t>(732) 448-0021, or (732) 501-6312</a:t>
            </a:r>
            <a:endParaRPr lang="en-US" dirty="0"/>
          </a:p>
        </p:txBody>
      </p:sp>
      <p:pic>
        <p:nvPicPr>
          <p:cNvPr id="11266" name="Picture 2" descr="C:\Documents and Settings\Josephine\Local Settings\Temporary Internet Files\Content.IE5\MID1RJ7N\MP900401828[2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16" y="908780"/>
            <a:ext cx="2081784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Systematic Usability Process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Richard Feynman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“If it disagrees with experiment, it’s wrong.”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79"/>
          <a:stretch/>
        </p:blipFill>
        <p:spPr>
          <a:xfrm>
            <a:off x="4966152" y="818866"/>
            <a:ext cx="2653848" cy="3448334"/>
          </a:xfrm>
        </p:spPr>
      </p:pic>
    </p:spTree>
    <p:extLst>
      <p:ext uri="{BB962C8B-B14F-4D97-AF65-F5344CB8AC3E}">
        <p14:creationId xmlns:p14="http://schemas.microsoft.com/office/powerpoint/2010/main" val="39556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89157231"/>
              </p:ext>
            </p:extLst>
          </p:nvPr>
        </p:nvGraphicFramePr>
        <p:xfrm>
          <a:off x="609600" y="1219200"/>
          <a:ext cx="769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152400"/>
            <a:ext cx="868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The Experimental Process</a:t>
            </a:r>
            <a:endParaRPr lang="en-US" sz="46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21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Business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believe my customers need to_____.</a:t>
            </a:r>
          </a:p>
          <a:p>
            <a:r>
              <a:rPr lang="en-US" dirty="0" smtClean="0"/>
              <a:t>These needs can be solved with______.</a:t>
            </a:r>
          </a:p>
        </p:txBody>
      </p:sp>
      <p:pic>
        <p:nvPicPr>
          <p:cNvPr id="1027" name="Picture 3" descr="C:\Documents and Settings\Josephine\Local Settings\Temporary Internet Files\Content.IE5\KBKA0MPF\MP900422593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354309"/>
            <a:ext cx="3346450" cy="22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User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the user?</a:t>
            </a:r>
          </a:p>
          <a:p>
            <a:r>
              <a:rPr lang="en-US" dirty="0" smtClean="0"/>
              <a:t>Where does our product fit in his or her work or life?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4338" name="Picture 2" descr="C:\Documents and Settings\Josephine\Local Settings\Temporary Internet Files\Content.IE5\MID1RJ7N\MP90042782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3762970" cy="323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best guess as to who is using our product, and why.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89083"/>
            <a:ext cx="4572000" cy="3230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8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3386</TotalTime>
  <Words>953</Words>
  <Application>Microsoft Office PowerPoint</Application>
  <PresentationFormat>On-screen Show (4:3)</PresentationFormat>
  <Paragraphs>164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Slipstream</vt:lpstr>
      <vt:lpstr>Designing the User Experience (UX)</vt:lpstr>
      <vt:lpstr>What We’ll Discuss Today</vt:lpstr>
      <vt:lpstr>About Me</vt:lpstr>
      <vt:lpstr>What Does a Systematic Usability Process Look Like?</vt:lpstr>
      <vt:lpstr>Dr. Richard Feynman</vt:lpstr>
      <vt:lpstr>PowerPoint Presentation</vt:lpstr>
      <vt:lpstr>Declare Business Assumptions</vt:lpstr>
      <vt:lpstr>Declare User Assumptions</vt:lpstr>
      <vt:lpstr>Personas</vt:lpstr>
      <vt:lpstr>PowerPoint Presentation</vt:lpstr>
      <vt:lpstr>PowerPoint Presentation</vt:lpstr>
      <vt:lpstr>Before Creating Your Hypothesis Statement</vt:lpstr>
      <vt:lpstr>Hypotheses</vt:lpstr>
      <vt:lpstr>Benchmarks</vt:lpstr>
      <vt:lpstr>Hypothesis Creation Table</vt:lpstr>
      <vt:lpstr>Create a Minimum Viable Product (MVP)</vt:lpstr>
      <vt:lpstr>Low-Fidelity Prototypes: Paper</vt:lpstr>
      <vt:lpstr>Low-Fidelity Prototypes: Clickable Wireframes</vt:lpstr>
      <vt:lpstr>Tools for Low-Fidelity Clickable Wireframes</vt:lpstr>
      <vt:lpstr>Some Non-Prototype MVPs</vt:lpstr>
      <vt:lpstr>Zora Neale Hurston</vt:lpstr>
      <vt:lpstr>Feedback and Research</vt:lpstr>
      <vt:lpstr>Collaborative and Continuous Research Techniques</vt:lpstr>
      <vt:lpstr>Collaborative Design and Discovery</vt:lpstr>
      <vt:lpstr>PowerPoint Presentation</vt:lpstr>
      <vt:lpstr>Helpful Hints</vt:lpstr>
      <vt:lpstr>Meetup’s Mobile Usability Testing Rig</vt:lpstr>
      <vt:lpstr>Making Sense of the Results You Get</vt:lpstr>
      <vt:lpstr>Monitoring Techniques</vt:lpstr>
      <vt:lpstr>Some Additional Usability Research Methods</vt:lpstr>
      <vt:lpstr>How to Determine How Good/Bad Your UX Really Is</vt:lpstr>
      <vt:lpstr>Some Currently Documented Usability Guidelines</vt:lpstr>
      <vt:lpstr>Questions and Answers</vt:lpstr>
    </vt:vector>
  </TitlesOfParts>
  <Company>Josephine M. Giaimo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the User Experience (UX)</dc:title>
  <dc:creator>Josephine M. Giaimo</dc:creator>
  <cp:lastModifiedBy>Josephine M. Giaimo</cp:lastModifiedBy>
  <cp:revision>28</cp:revision>
  <cp:lastPrinted>2014-03-12T18:50:05Z</cp:lastPrinted>
  <dcterms:created xsi:type="dcterms:W3CDTF">2014-03-11T19:23:26Z</dcterms:created>
  <dcterms:modified xsi:type="dcterms:W3CDTF">2014-03-14T03:50:23Z</dcterms:modified>
</cp:coreProperties>
</file>