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962" r:id="rId1"/>
  </p:sldMasterIdLst>
  <p:notesMasterIdLst>
    <p:notesMasterId r:id="rId13"/>
  </p:notesMasterIdLst>
  <p:handoutMasterIdLst>
    <p:handoutMasterId r:id="rId14"/>
  </p:handoutMasterIdLst>
  <p:sldIdLst>
    <p:sldId id="536" r:id="rId2"/>
    <p:sldId id="2142532903" r:id="rId3"/>
    <p:sldId id="2142532908" r:id="rId4"/>
    <p:sldId id="2142532904" r:id="rId5"/>
    <p:sldId id="2142532907" r:id="rId6"/>
    <p:sldId id="2142532909" r:id="rId7"/>
    <p:sldId id="539" r:id="rId8"/>
    <p:sldId id="2142532910" r:id="rId9"/>
    <p:sldId id="2142532911" r:id="rId10"/>
    <p:sldId id="537" r:id="rId11"/>
    <p:sldId id="538" r:id="rId12"/>
  </p:sldIdLst>
  <p:sldSz cx="24387175" cy="13716000"/>
  <p:notesSz cx="6858000" cy="9144000"/>
  <p:embeddedFontLst>
    <p:embeddedFont>
      <p:font typeface="IBM Plex Sans" panose="020B0503050203000203" pitchFamily="34" charset="0"/>
      <p:regular r:id="rId15"/>
      <p:bold r:id="rId16"/>
      <p:italic r:id="rId17"/>
      <p:boldItalic r:id="rId18"/>
    </p:embeddedFont>
    <p:embeddedFont>
      <p:font typeface="IBM Plex Sans Light" panose="020B0403050203000203" pitchFamily="34" charset="0"/>
      <p:regular r:id="rId19"/>
      <p:italic r:id="rId20"/>
    </p:embeddedFont>
  </p:embeddedFontLst>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09D995FB-7F16-8B4B-B159-7815436C40C2}">
          <p14:sldIdLst>
            <p14:sldId id="536"/>
            <p14:sldId id="2142532903"/>
            <p14:sldId id="2142532908"/>
            <p14:sldId id="2142532904"/>
            <p14:sldId id="2142532907"/>
            <p14:sldId id="2142532909"/>
            <p14:sldId id="539"/>
            <p14:sldId id="2142532910"/>
            <p14:sldId id="2142532911"/>
            <p14:sldId id="537"/>
            <p14:sldId id="53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F51DA1-96A2-47EF-85AB-32A3408726C3}" v="15" dt="2023-03-17T20:46:24.071"/>
    <p1510:client id="{5181D646-2261-40A6-B4C7-C9C6AE3842DB}" v="66" dt="2023-03-16T16:20:55.023"/>
    <p1510:client id="{52DE92E4-FB77-42E5-B955-0DA0C442F885}" v="29" dt="2023-03-16T20:02:14.304"/>
    <p1510:client id="{6B81307E-110E-48AE-88DB-AB77473EC553}" v="210" dt="2023-03-16T19:00:03.684"/>
    <p1510:client id="{A7D60D70-E23D-42F8-B030-8A64184B3C7A}" v="8" dt="2023-03-17T03:28:09.524"/>
    <p1510:client id="{C4BFF498-B003-48E0-B110-50D63817A6C2}" v="296" dt="2023-03-16T15:19:23.701"/>
    <p1510:client id="{CEB37F06-86A7-4C33-A22D-40FE148487E3}" v="15" dt="2023-03-16T21:34:07.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54"/>
    <p:restoredTop sz="96327"/>
  </p:normalViewPr>
  <p:slideViewPr>
    <p:cSldViewPr snapToGrid="0" snapToObjects="1">
      <p:cViewPr varScale="1">
        <p:scale>
          <a:sx n="76" d="100"/>
          <a:sy n="76" d="100"/>
        </p:scale>
        <p:origin x="296" y="416"/>
      </p:cViewPr>
      <p:guideLst/>
    </p:cSldViewPr>
  </p:slideViewPr>
  <p:outlineViewPr>
    <p:cViewPr>
      <p:scale>
        <a:sx n="33" d="100"/>
        <a:sy n="33" d="100"/>
      </p:scale>
      <p:origin x="0" y="-5999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22" d="100"/>
          <a:sy n="122" d="100"/>
        </p:scale>
        <p:origin x="413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Santos" userId="7jpNKOM5h3Kv5yaOlKb4ApeOsvkakRE7eILyVO6IJOw=" providerId="None" clId="Web-{6B81307E-110E-48AE-88DB-AB77473EC553}"/>
    <pc:docChg chg="modSld">
      <pc:chgData name="Michael Santos" userId="7jpNKOM5h3Kv5yaOlKb4ApeOsvkakRE7eILyVO6IJOw=" providerId="None" clId="Web-{6B81307E-110E-48AE-88DB-AB77473EC553}" dt="2023-03-16T19:00:03.387" v="207" actId="20577"/>
      <pc:docMkLst>
        <pc:docMk/>
      </pc:docMkLst>
      <pc:sldChg chg="addSp delSp modSp">
        <pc:chgData name="Michael Santos" userId="7jpNKOM5h3Kv5yaOlKb4ApeOsvkakRE7eILyVO6IJOw=" providerId="None" clId="Web-{6B81307E-110E-48AE-88DB-AB77473EC553}" dt="2023-03-16T19:00:03.387" v="207" actId="20577"/>
        <pc:sldMkLst>
          <pc:docMk/>
          <pc:sldMk cId="3502743305" sldId="2142532909"/>
        </pc:sldMkLst>
        <pc:spChg chg="mod">
          <ac:chgData name="Michael Santos" userId="7jpNKOM5h3Kv5yaOlKb4ApeOsvkakRE7eILyVO6IJOw=" providerId="None" clId="Web-{6B81307E-110E-48AE-88DB-AB77473EC553}" dt="2023-03-16T18:58:24.104" v="163" actId="20577"/>
          <ac:spMkLst>
            <pc:docMk/>
            <pc:sldMk cId="3502743305" sldId="2142532909"/>
            <ac:spMk id="3" creationId="{BBCA7A5E-03FC-A629-9293-EDD7BD80E4E1}"/>
          </ac:spMkLst>
        </pc:spChg>
        <pc:spChg chg="mod">
          <ac:chgData name="Michael Santos" userId="7jpNKOM5h3Kv5yaOlKb4ApeOsvkakRE7eILyVO6IJOw=" providerId="None" clId="Web-{6B81307E-110E-48AE-88DB-AB77473EC553}" dt="2023-03-16T19:00:03.387" v="207" actId="20577"/>
          <ac:spMkLst>
            <pc:docMk/>
            <pc:sldMk cId="3502743305" sldId="2142532909"/>
            <ac:spMk id="5" creationId="{C182AD74-B9DF-5457-57E9-EEB56CF897ED}"/>
          </ac:spMkLst>
        </pc:spChg>
        <pc:spChg chg="add del mod">
          <ac:chgData name="Michael Santos" userId="7jpNKOM5h3Kv5yaOlKb4ApeOsvkakRE7eILyVO6IJOw=" providerId="None" clId="Web-{6B81307E-110E-48AE-88DB-AB77473EC553}" dt="2023-03-16T18:50:31.957" v="3"/>
          <ac:spMkLst>
            <pc:docMk/>
            <pc:sldMk cId="3502743305" sldId="2142532909"/>
            <ac:spMk id="8" creationId="{7E137622-5CA4-2F41-4D7C-7623CBA3B42A}"/>
          </ac:spMkLst>
        </pc:spChg>
      </pc:sldChg>
    </pc:docChg>
  </pc:docChgLst>
  <pc:docChgLst>
    <pc:chgData name="Cole Clark" userId="JNhda4XtrShj0idnfMEXNS+AfUQBXRusXb8gj883kZA=" providerId="None" clId="Web-{CEB37F06-86A7-4C33-A22D-40FE148487E3}"/>
    <pc:docChg chg="addSld modSld sldOrd modSection">
      <pc:chgData name="Cole Clark" userId="JNhda4XtrShj0idnfMEXNS+AfUQBXRusXb8gj883kZA=" providerId="None" clId="Web-{CEB37F06-86A7-4C33-A22D-40FE148487E3}" dt="2023-03-16T21:34:03.692" v="13" actId="20577"/>
      <pc:docMkLst>
        <pc:docMk/>
      </pc:docMkLst>
      <pc:sldChg chg="add ord">
        <pc:chgData name="Cole Clark" userId="JNhda4XtrShj0idnfMEXNS+AfUQBXRusXb8gj883kZA=" providerId="None" clId="Web-{CEB37F06-86A7-4C33-A22D-40FE148487E3}" dt="2023-03-16T21:27:55.769" v="1"/>
        <pc:sldMkLst>
          <pc:docMk/>
          <pc:sldMk cId="2718819929" sldId="2142532910"/>
        </pc:sldMkLst>
      </pc:sldChg>
      <pc:sldChg chg="modSp add">
        <pc:chgData name="Cole Clark" userId="JNhda4XtrShj0idnfMEXNS+AfUQBXRusXb8gj883kZA=" providerId="None" clId="Web-{CEB37F06-86A7-4C33-A22D-40FE148487E3}" dt="2023-03-16T21:34:03.692" v="13" actId="20577"/>
        <pc:sldMkLst>
          <pc:docMk/>
          <pc:sldMk cId="1536925519" sldId="2142532911"/>
        </pc:sldMkLst>
        <pc:spChg chg="mod">
          <ac:chgData name="Cole Clark" userId="JNhda4XtrShj0idnfMEXNS+AfUQBXRusXb8gj883kZA=" providerId="None" clId="Web-{CEB37F06-86A7-4C33-A22D-40FE148487E3}" dt="2023-03-16T21:34:03.692" v="13" actId="20577"/>
          <ac:spMkLst>
            <pc:docMk/>
            <pc:sldMk cId="1536925519" sldId="2142532911"/>
            <ac:spMk id="2" creationId="{79B7E72D-2E58-5FA9-35AF-EA3BF67E2249}"/>
          </ac:spMkLst>
        </pc:spChg>
        <pc:spChg chg="mod">
          <ac:chgData name="Cole Clark" userId="JNhda4XtrShj0idnfMEXNS+AfUQBXRusXb8gj883kZA=" providerId="None" clId="Web-{CEB37F06-86A7-4C33-A22D-40FE148487E3}" dt="2023-03-16T21:32:44.176" v="9" actId="20577"/>
          <ac:spMkLst>
            <pc:docMk/>
            <pc:sldMk cId="1536925519" sldId="2142532911"/>
            <ac:spMk id="3" creationId="{1F06A4A6-BFA6-4140-B1ED-1F00BB0D2D2F}"/>
          </ac:spMkLst>
        </pc:spChg>
      </pc:sldChg>
    </pc:docChg>
  </pc:docChgLst>
  <pc:docChgLst>
    <pc:chgData name="Kovit Nisar" userId="RgraPWwrvgRiRZLZlV4mEVvp4SlsrUmbUhCoNP+Epkw=" providerId="None" clId="Web-{C4BFF498-B003-48E0-B110-50D63817A6C2}"/>
    <pc:docChg chg="addSld delSld modSld sldOrd modSection">
      <pc:chgData name="Kovit Nisar" userId="RgraPWwrvgRiRZLZlV4mEVvp4SlsrUmbUhCoNP+Epkw=" providerId="None" clId="Web-{C4BFF498-B003-48E0-B110-50D63817A6C2}" dt="2023-03-16T15:19:23.701" v="279" actId="14100"/>
      <pc:docMkLst>
        <pc:docMk/>
      </pc:docMkLst>
      <pc:sldChg chg="addSp delSp modSp new mod modClrScheme chgLayout">
        <pc:chgData name="Kovit Nisar" userId="RgraPWwrvgRiRZLZlV4mEVvp4SlsrUmbUhCoNP+Epkw=" providerId="None" clId="Web-{C4BFF498-B003-48E0-B110-50D63817A6C2}" dt="2023-03-16T15:19:23.701" v="279" actId="14100"/>
        <pc:sldMkLst>
          <pc:docMk/>
          <pc:sldMk cId="1107406597" sldId="2142532904"/>
        </pc:sldMkLst>
        <pc:spChg chg="mod ord">
          <ac:chgData name="Kovit Nisar" userId="RgraPWwrvgRiRZLZlV4mEVvp4SlsrUmbUhCoNP+Epkw=" providerId="None" clId="Web-{C4BFF498-B003-48E0-B110-50D63817A6C2}" dt="2023-03-16T15:19:23.701" v="279" actId="14100"/>
          <ac:spMkLst>
            <pc:docMk/>
            <pc:sldMk cId="1107406597" sldId="2142532904"/>
            <ac:spMk id="2" creationId="{431ECDF3-D743-52C6-824A-E34D885A11FC}"/>
          </ac:spMkLst>
        </pc:spChg>
        <pc:spChg chg="mod ord">
          <ac:chgData name="Kovit Nisar" userId="RgraPWwrvgRiRZLZlV4mEVvp4SlsrUmbUhCoNP+Epkw=" providerId="None" clId="Web-{C4BFF498-B003-48E0-B110-50D63817A6C2}" dt="2023-03-16T15:11:49.678" v="272"/>
          <ac:spMkLst>
            <pc:docMk/>
            <pc:sldMk cId="1107406597" sldId="2142532904"/>
            <ac:spMk id="3" creationId="{E6D961FF-2E80-F77E-47C1-8A9186D94EA6}"/>
          </ac:spMkLst>
        </pc:spChg>
        <pc:spChg chg="del">
          <ac:chgData name="Kovit Nisar" userId="RgraPWwrvgRiRZLZlV4mEVvp4SlsrUmbUhCoNP+Epkw=" providerId="None" clId="Web-{C4BFF498-B003-48E0-B110-50D63817A6C2}" dt="2023-03-16T14:30:34.747" v="1"/>
          <ac:spMkLst>
            <pc:docMk/>
            <pc:sldMk cId="1107406597" sldId="2142532904"/>
            <ac:spMk id="4" creationId="{2E08EFA1-51BB-10CE-9B47-14BACB160B06}"/>
          </ac:spMkLst>
        </pc:spChg>
        <pc:spChg chg="del">
          <ac:chgData name="Kovit Nisar" userId="RgraPWwrvgRiRZLZlV4mEVvp4SlsrUmbUhCoNP+Epkw=" providerId="None" clId="Web-{C4BFF498-B003-48E0-B110-50D63817A6C2}" dt="2023-03-16T14:30:40.169" v="2"/>
          <ac:spMkLst>
            <pc:docMk/>
            <pc:sldMk cId="1107406597" sldId="2142532904"/>
            <ac:spMk id="5" creationId="{0D8AD410-1906-FB7C-0FEA-3322E16A305D}"/>
          </ac:spMkLst>
        </pc:spChg>
        <pc:spChg chg="del">
          <ac:chgData name="Kovit Nisar" userId="RgraPWwrvgRiRZLZlV4mEVvp4SlsrUmbUhCoNP+Epkw=" providerId="None" clId="Web-{C4BFF498-B003-48E0-B110-50D63817A6C2}" dt="2023-03-16T14:30:41.872" v="3"/>
          <ac:spMkLst>
            <pc:docMk/>
            <pc:sldMk cId="1107406597" sldId="2142532904"/>
            <ac:spMk id="6" creationId="{A89F7001-B16E-633C-5271-2410AA1B7706}"/>
          </ac:spMkLst>
        </pc:spChg>
        <pc:spChg chg="mod ord">
          <ac:chgData name="Kovit Nisar" userId="RgraPWwrvgRiRZLZlV4mEVvp4SlsrUmbUhCoNP+Epkw=" providerId="None" clId="Web-{C4BFF498-B003-48E0-B110-50D63817A6C2}" dt="2023-03-16T15:11:49.678" v="272"/>
          <ac:spMkLst>
            <pc:docMk/>
            <pc:sldMk cId="1107406597" sldId="2142532904"/>
            <ac:spMk id="7" creationId="{52B4B02F-A6F5-BA30-332A-DF629A5F3A2E}"/>
          </ac:spMkLst>
        </pc:spChg>
        <pc:spChg chg="del">
          <ac:chgData name="Kovit Nisar" userId="RgraPWwrvgRiRZLZlV4mEVvp4SlsrUmbUhCoNP+Epkw=" providerId="None" clId="Web-{C4BFF498-B003-48E0-B110-50D63817A6C2}" dt="2023-03-16T14:30:56.498" v="8"/>
          <ac:spMkLst>
            <pc:docMk/>
            <pc:sldMk cId="1107406597" sldId="2142532904"/>
            <ac:spMk id="8" creationId="{D86775E7-1AEC-C8AA-5673-AB43F2DA5B0B}"/>
          </ac:spMkLst>
        </pc:spChg>
        <pc:spChg chg="add del mod ord">
          <ac:chgData name="Kovit Nisar" userId="RgraPWwrvgRiRZLZlV4mEVvp4SlsrUmbUhCoNP+Epkw=" providerId="None" clId="Web-{C4BFF498-B003-48E0-B110-50D63817A6C2}" dt="2023-03-16T15:11:55.131" v="273"/>
          <ac:spMkLst>
            <pc:docMk/>
            <pc:sldMk cId="1107406597" sldId="2142532904"/>
            <ac:spMk id="10" creationId="{CFA09177-5C56-55C6-86C5-76A379897E51}"/>
          </ac:spMkLst>
        </pc:spChg>
        <pc:spChg chg="add del mod ord">
          <ac:chgData name="Kovit Nisar" userId="RgraPWwrvgRiRZLZlV4mEVvp4SlsrUmbUhCoNP+Epkw=" providerId="None" clId="Web-{C4BFF498-B003-48E0-B110-50D63817A6C2}" dt="2023-03-16T15:11:56.443" v="274"/>
          <ac:spMkLst>
            <pc:docMk/>
            <pc:sldMk cId="1107406597" sldId="2142532904"/>
            <ac:spMk id="11" creationId="{C66826E1-D3C0-EFEF-E031-B2E69D98432E}"/>
          </ac:spMkLst>
        </pc:spChg>
        <pc:picChg chg="add mod">
          <ac:chgData name="Kovit Nisar" userId="RgraPWwrvgRiRZLZlV4mEVvp4SlsrUmbUhCoNP+Epkw=" providerId="None" clId="Web-{C4BFF498-B003-48E0-B110-50D63817A6C2}" dt="2023-03-16T15:12:02.022" v="276" actId="1076"/>
          <ac:picMkLst>
            <pc:docMk/>
            <pc:sldMk cId="1107406597" sldId="2142532904"/>
            <ac:picMk id="9" creationId="{FDB2D0CE-7DF0-670D-899A-FACDCF3C5845}"/>
          </ac:picMkLst>
        </pc:picChg>
      </pc:sldChg>
      <pc:sldChg chg="addSp modSp add del mod ord replId modClrScheme chgLayout">
        <pc:chgData name="Kovit Nisar" userId="RgraPWwrvgRiRZLZlV4mEVvp4SlsrUmbUhCoNP+Epkw=" providerId="None" clId="Web-{C4BFF498-B003-48E0-B110-50D63817A6C2}" dt="2023-03-16T15:08:34.784" v="240"/>
        <pc:sldMkLst>
          <pc:docMk/>
          <pc:sldMk cId="2320164893" sldId="2142532905"/>
        </pc:sldMkLst>
        <pc:spChg chg="mod ord">
          <ac:chgData name="Kovit Nisar" userId="RgraPWwrvgRiRZLZlV4mEVvp4SlsrUmbUhCoNP+Epkw=" providerId="None" clId="Web-{C4BFF498-B003-48E0-B110-50D63817A6C2}" dt="2023-03-16T14:53:05.269" v="101"/>
          <ac:spMkLst>
            <pc:docMk/>
            <pc:sldMk cId="2320164893" sldId="2142532905"/>
            <ac:spMk id="2" creationId="{431ECDF3-D743-52C6-824A-E34D885A11FC}"/>
          </ac:spMkLst>
        </pc:spChg>
        <pc:spChg chg="mod ord">
          <ac:chgData name="Kovit Nisar" userId="RgraPWwrvgRiRZLZlV4mEVvp4SlsrUmbUhCoNP+Epkw=" providerId="None" clId="Web-{C4BFF498-B003-48E0-B110-50D63817A6C2}" dt="2023-03-16T14:53:14.191" v="106" actId="20577"/>
          <ac:spMkLst>
            <pc:docMk/>
            <pc:sldMk cId="2320164893" sldId="2142532905"/>
            <ac:spMk id="3" creationId="{E6D961FF-2E80-F77E-47C1-8A9186D94EA6}"/>
          </ac:spMkLst>
        </pc:spChg>
        <pc:spChg chg="mod ord">
          <ac:chgData name="Kovit Nisar" userId="RgraPWwrvgRiRZLZlV4mEVvp4SlsrUmbUhCoNP+Epkw=" providerId="None" clId="Web-{C4BFF498-B003-48E0-B110-50D63817A6C2}" dt="2023-03-16T14:53:05.269" v="101"/>
          <ac:spMkLst>
            <pc:docMk/>
            <pc:sldMk cId="2320164893" sldId="2142532905"/>
            <ac:spMk id="7" creationId="{52B4B02F-A6F5-BA30-332A-DF629A5F3A2E}"/>
          </ac:spMkLst>
        </pc:spChg>
        <pc:picChg chg="add mod">
          <ac:chgData name="Kovit Nisar" userId="RgraPWwrvgRiRZLZlV4mEVvp4SlsrUmbUhCoNP+Epkw=" providerId="None" clId="Web-{C4BFF498-B003-48E0-B110-50D63817A6C2}" dt="2023-03-16T15:08:31.346" v="239" actId="1076"/>
          <ac:picMkLst>
            <pc:docMk/>
            <pc:sldMk cId="2320164893" sldId="2142532905"/>
            <ac:picMk id="4" creationId="{DBDAC5E2-1D45-7885-EA4B-3DABA78C2900}"/>
          </ac:picMkLst>
        </pc:picChg>
      </pc:sldChg>
      <pc:sldChg chg="new del">
        <pc:chgData name="Kovit Nisar" userId="RgraPWwrvgRiRZLZlV4mEVvp4SlsrUmbUhCoNP+Epkw=" providerId="None" clId="Web-{C4BFF498-B003-48E0-B110-50D63817A6C2}" dt="2023-03-16T14:32:44.046" v="21"/>
        <pc:sldMkLst>
          <pc:docMk/>
          <pc:sldMk cId="2418436624" sldId="2142532905"/>
        </pc:sldMkLst>
      </pc:sldChg>
      <pc:sldChg chg="new del">
        <pc:chgData name="Kovit Nisar" userId="RgraPWwrvgRiRZLZlV4mEVvp4SlsrUmbUhCoNP+Epkw=" providerId="None" clId="Web-{C4BFF498-B003-48E0-B110-50D63817A6C2}" dt="2023-03-16T14:32:51.999" v="23"/>
        <pc:sldMkLst>
          <pc:docMk/>
          <pc:sldMk cId="3110336374" sldId="2142532905"/>
        </pc:sldMkLst>
      </pc:sldChg>
      <pc:sldChg chg="addSp delSp modSp add del mod replId modClrScheme chgLayout">
        <pc:chgData name="Kovit Nisar" userId="RgraPWwrvgRiRZLZlV4mEVvp4SlsrUmbUhCoNP+Epkw=" providerId="None" clId="Web-{C4BFF498-B003-48E0-B110-50D63817A6C2}" dt="2023-03-16T15:09:38.519" v="250"/>
        <pc:sldMkLst>
          <pc:docMk/>
          <pc:sldMk cId="3367445221" sldId="2142532906"/>
        </pc:sldMkLst>
        <pc:spChg chg="mod ord">
          <ac:chgData name="Kovit Nisar" userId="RgraPWwrvgRiRZLZlV4mEVvp4SlsrUmbUhCoNP+Epkw=" providerId="None" clId="Web-{C4BFF498-B003-48E0-B110-50D63817A6C2}" dt="2023-03-16T14:56:17.897" v="170" actId="20577"/>
          <ac:spMkLst>
            <pc:docMk/>
            <pc:sldMk cId="3367445221" sldId="2142532906"/>
            <ac:spMk id="2" creationId="{431ECDF3-D743-52C6-824A-E34D885A11FC}"/>
          </ac:spMkLst>
        </pc:spChg>
        <pc:spChg chg="mod ord">
          <ac:chgData name="Kovit Nisar" userId="RgraPWwrvgRiRZLZlV4mEVvp4SlsrUmbUhCoNP+Epkw=" providerId="None" clId="Web-{C4BFF498-B003-48E0-B110-50D63817A6C2}" dt="2023-03-16T14:56:10.397" v="165" actId="20577"/>
          <ac:spMkLst>
            <pc:docMk/>
            <pc:sldMk cId="3367445221" sldId="2142532906"/>
            <ac:spMk id="3" creationId="{E6D961FF-2E80-F77E-47C1-8A9186D94EA6}"/>
          </ac:spMkLst>
        </pc:spChg>
        <pc:spChg chg="add del mod ord">
          <ac:chgData name="Kovit Nisar" userId="RgraPWwrvgRiRZLZlV4mEVvp4SlsrUmbUhCoNP+Epkw=" providerId="None" clId="Web-{C4BFF498-B003-48E0-B110-50D63817A6C2}" dt="2023-03-16T14:54:43.036" v="139"/>
          <ac:spMkLst>
            <pc:docMk/>
            <pc:sldMk cId="3367445221" sldId="2142532906"/>
            <ac:spMk id="4" creationId="{B83EACBB-6909-AE00-3EE0-CC92068681AA}"/>
          </ac:spMkLst>
        </pc:spChg>
        <pc:spChg chg="add del mod ord">
          <ac:chgData name="Kovit Nisar" userId="RgraPWwrvgRiRZLZlV4mEVvp4SlsrUmbUhCoNP+Epkw=" providerId="None" clId="Web-{C4BFF498-B003-48E0-B110-50D63817A6C2}" dt="2023-03-16T14:54:43.036" v="139"/>
          <ac:spMkLst>
            <pc:docMk/>
            <pc:sldMk cId="3367445221" sldId="2142532906"/>
            <ac:spMk id="5" creationId="{52834A05-5E66-A55A-78CF-D0A6AF27D6E9}"/>
          </ac:spMkLst>
        </pc:spChg>
        <pc:spChg chg="add del mod ord">
          <ac:chgData name="Kovit Nisar" userId="RgraPWwrvgRiRZLZlV4mEVvp4SlsrUmbUhCoNP+Epkw=" providerId="None" clId="Web-{C4BFF498-B003-48E0-B110-50D63817A6C2}" dt="2023-03-16T14:54:43.036" v="139"/>
          <ac:spMkLst>
            <pc:docMk/>
            <pc:sldMk cId="3367445221" sldId="2142532906"/>
            <ac:spMk id="6" creationId="{89ACF20A-A4E3-5A37-02B9-C01F51A0C618}"/>
          </ac:spMkLst>
        </pc:spChg>
        <pc:spChg chg="mod ord">
          <ac:chgData name="Kovit Nisar" userId="RgraPWwrvgRiRZLZlV4mEVvp4SlsrUmbUhCoNP+Epkw=" providerId="None" clId="Web-{C4BFF498-B003-48E0-B110-50D63817A6C2}" dt="2023-03-16T14:55:30.381" v="143"/>
          <ac:spMkLst>
            <pc:docMk/>
            <pc:sldMk cId="3367445221" sldId="2142532906"/>
            <ac:spMk id="7" creationId="{52B4B02F-A6F5-BA30-332A-DF629A5F3A2E}"/>
          </ac:spMkLst>
        </pc:spChg>
        <pc:spChg chg="add del mod ord">
          <ac:chgData name="Kovit Nisar" userId="RgraPWwrvgRiRZLZlV4mEVvp4SlsrUmbUhCoNP+Epkw=" providerId="None" clId="Web-{C4BFF498-B003-48E0-B110-50D63817A6C2}" dt="2023-03-16T14:54:59.427" v="142"/>
          <ac:spMkLst>
            <pc:docMk/>
            <pc:sldMk cId="3367445221" sldId="2142532906"/>
            <ac:spMk id="8" creationId="{E2F9388F-427C-FFA5-57C6-74C1E6631E46}"/>
          </ac:spMkLst>
        </pc:spChg>
        <pc:spChg chg="add del mod ord">
          <ac:chgData name="Kovit Nisar" userId="RgraPWwrvgRiRZLZlV4mEVvp4SlsrUmbUhCoNP+Epkw=" providerId="None" clId="Web-{C4BFF498-B003-48E0-B110-50D63817A6C2}" dt="2023-03-16T14:54:59.427" v="142"/>
          <ac:spMkLst>
            <pc:docMk/>
            <pc:sldMk cId="3367445221" sldId="2142532906"/>
            <ac:spMk id="9" creationId="{0152C292-7355-6330-08C2-018B6E73C60A}"/>
          </ac:spMkLst>
        </pc:spChg>
        <pc:spChg chg="add del mod ord">
          <ac:chgData name="Kovit Nisar" userId="RgraPWwrvgRiRZLZlV4mEVvp4SlsrUmbUhCoNP+Epkw=" providerId="None" clId="Web-{C4BFF498-B003-48E0-B110-50D63817A6C2}" dt="2023-03-16T14:54:59.427" v="142"/>
          <ac:spMkLst>
            <pc:docMk/>
            <pc:sldMk cId="3367445221" sldId="2142532906"/>
            <ac:spMk id="10" creationId="{4DD9412D-965A-DC08-7601-5E8ED027F398}"/>
          </ac:spMkLst>
        </pc:spChg>
        <pc:spChg chg="add mod ord">
          <ac:chgData name="Kovit Nisar" userId="RgraPWwrvgRiRZLZlV4mEVvp4SlsrUmbUhCoNP+Epkw=" providerId="None" clId="Web-{C4BFF498-B003-48E0-B110-50D63817A6C2}" dt="2023-03-16T14:55:52.444" v="153" actId="20577"/>
          <ac:spMkLst>
            <pc:docMk/>
            <pc:sldMk cId="3367445221" sldId="2142532906"/>
            <ac:spMk id="11" creationId="{59F412CF-FAA4-D711-1EC4-4A43E15BAAA8}"/>
          </ac:spMkLst>
        </pc:spChg>
        <pc:spChg chg="add mod ord">
          <ac:chgData name="Kovit Nisar" userId="RgraPWwrvgRiRZLZlV4mEVvp4SlsrUmbUhCoNP+Epkw=" providerId="None" clId="Web-{C4BFF498-B003-48E0-B110-50D63817A6C2}" dt="2023-03-16T14:56:03.819" v="161" actId="20577"/>
          <ac:spMkLst>
            <pc:docMk/>
            <pc:sldMk cId="3367445221" sldId="2142532906"/>
            <ac:spMk id="12" creationId="{57754441-A10E-C742-864B-7D816A6BEBE3}"/>
          </ac:spMkLst>
        </pc:spChg>
        <pc:spChg chg="add mod ord">
          <ac:chgData name="Kovit Nisar" userId="RgraPWwrvgRiRZLZlV4mEVvp4SlsrUmbUhCoNP+Epkw=" providerId="None" clId="Web-{C4BFF498-B003-48E0-B110-50D63817A6C2}" dt="2023-03-16T14:56:07.897" v="164" actId="20577"/>
          <ac:spMkLst>
            <pc:docMk/>
            <pc:sldMk cId="3367445221" sldId="2142532906"/>
            <ac:spMk id="13" creationId="{E957F22B-DCAF-7AB6-5FC3-E716562BEC73}"/>
          </ac:spMkLst>
        </pc:spChg>
        <pc:spChg chg="add mod ord">
          <ac:chgData name="Kovit Nisar" userId="RgraPWwrvgRiRZLZlV4mEVvp4SlsrUmbUhCoNP+Epkw=" providerId="None" clId="Web-{C4BFF498-B003-48E0-B110-50D63817A6C2}" dt="2023-03-16T14:55:43.850" v="147" actId="20577"/>
          <ac:spMkLst>
            <pc:docMk/>
            <pc:sldMk cId="3367445221" sldId="2142532906"/>
            <ac:spMk id="14" creationId="{8E584901-2E0F-520C-3E53-07A57C8EA872}"/>
          </ac:spMkLst>
        </pc:spChg>
        <pc:spChg chg="add mod ord">
          <ac:chgData name="Kovit Nisar" userId="RgraPWwrvgRiRZLZlV4mEVvp4SlsrUmbUhCoNP+Epkw=" providerId="None" clId="Web-{C4BFF498-B003-48E0-B110-50D63817A6C2}" dt="2023-03-16T14:55:48.287" v="150" actId="20577"/>
          <ac:spMkLst>
            <pc:docMk/>
            <pc:sldMk cId="3367445221" sldId="2142532906"/>
            <ac:spMk id="15" creationId="{C888BDCD-7E44-B071-C519-6DF05F3F7A01}"/>
          </ac:spMkLst>
        </pc:spChg>
      </pc:sldChg>
      <pc:sldChg chg="new add del">
        <pc:chgData name="Kovit Nisar" userId="RgraPWwrvgRiRZLZlV4mEVvp4SlsrUmbUhCoNP+Epkw=" providerId="None" clId="Web-{C4BFF498-B003-48E0-B110-50D63817A6C2}" dt="2023-03-16T14:36:50.285" v="85"/>
        <pc:sldMkLst>
          <pc:docMk/>
          <pc:sldMk cId="177574517" sldId="2142532907"/>
        </pc:sldMkLst>
      </pc:sldChg>
      <pc:sldChg chg="addSp delSp modSp add del mod replId modClrScheme chgLayout">
        <pc:chgData name="Kovit Nisar" userId="RgraPWwrvgRiRZLZlV4mEVvp4SlsrUmbUhCoNP+Epkw=" providerId="None" clId="Web-{C4BFF498-B003-48E0-B110-50D63817A6C2}" dt="2023-03-16T15:15:25.822" v="278" actId="20577"/>
        <pc:sldMkLst>
          <pc:docMk/>
          <pc:sldMk cId="3331029518" sldId="2142532907"/>
        </pc:sldMkLst>
        <pc:spChg chg="mod ord">
          <ac:chgData name="Kovit Nisar" userId="RgraPWwrvgRiRZLZlV4mEVvp4SlsrUmbUhCoNP+Epkw=" providerId="None" clId="Web-{C4BFF498-B003-48E0-B110-50D63817A6C2}" dt="2023-03-16T15:10:50.396" v="257"/>
          <ac:spMkLst>
            <pc:docMk/>
            <pc:sldMk cId="3331029518" sldId="2142532907"/>
            <ac:spMk id="2" creationId="{431ECDF3-D743-52C6-824A-E34D885A11FC}"/>
          </ac:spMkLst>
        </pc:spChg>
        <pc:spChg chg="mod ord">
          <ac:chgData name="Kovit Nisar" userId="RgraPWwrvgRiRZLZlV4mEVvp4SlsrUmbUhCoNP+Epkw=" providerId="None" clId="Web-{C4BFF498-B003-48E0-B110-50D63817A6C2}" dt="2023-03-16T15:11:36.990" v="271" actId="20577"/>
          <ac:spMkLst>
            <pc:docMk/>
            <pc:sldMk cId="3331029518" sldId="2142532907"/>
            <ac:spMk id="3" creationId="{E6D961FF-2E80-F77E-47C1-8A9186D94EA6}"/>
          </ac:spMkLst>
        </pc:spChg>
        <pc:spChg chg="add del mod ord">
          <ac:chgData name="Kovit Nisar" userId="RgraPWwrvgRiRZLZlV4mEVvp4SlsrUmbUhCoNP+Epkw=" providerId="None" clId="Web-{C4BFF498-B003-48E0-B110-50D63817A6C2}" dt="2023-03-16T15:10:43.145" v="256"/>
          <ac:spMkLst>
            <pc:docMk/>
            <pc:sldMk cId="3331029518" sldId="2142532907"/>
            <ac:spMk id="5" creationId="{295E51EE-3DFE-9782-F417-37B9D5ECD639}"/>
          </ac:spMkLst>
        </pc:spChg>
        <pc:spChg chg="add del mod ord">
          <ac:chgData name="Kovit Nisar" userId="RgraPWwrvgRiRZLZlV4mEVvp4SlsrUmbUhCoNP+Epkw=" providerId="None" clId="Web-{C4BFF498-B003-48E0-B110-50D63817A6C2}" dt="2023-03-16T15:10:43.145" v="256"/>
          <ac:spMkLst>
            <pc:docMk/>
            <pc:sldMk cId="3331029518" sldId="2142532907"/>
            <ac:spMk id="6" creationId="{8C484EC9-D5C6-7755-057B-86A2288648C6}"/>
          </ac:spMkLst>
        </pc:spChg>
        <pc:spChg chg="mod ord">
          <ac:chgData name="Kovit Nisar" userId="RgraPWwrvgRiRZLZlV4mEVvp4SlsrUmbUhCoNP+Epkw=" providerId="None" clId="Web-{C4BFF498-B003-48E0-B110-50D63817A6C2}" dt="2023-03-16T15:10:50.396" v="257"/>
          <ac:spMkLst>
            <pc:docMk/>
            <pc:sldMk cId="3331029518" sldId="2142532907"/>
            <ac:spMk id="7" creationId="{52B4B02F-A6F5-BA30-332A-DF629A5F3A2E}"/>
          </ac:spMkLst>
        </pc:spChg>
        <pc:spChg chg="add del mod ord">
          <ac:chgData name="Kovit Nisar" userId="RgraPWwrvgRiRZLZlV4mEVvp4SlsrUmbUhCoNP+Epkw=" providerId="None" clId="Web-{C4BFF498-B003-48E0-B110-50D63817A6C2}" dt="2023-03-16T15:10:43.145" v="256"/>
          <ac:spMkLst>
            <pc:docMk/>
            <pc:sldMk cId="3331029518" sldId="2142532907"/>
            <ac:spMk id="8" creationId="{4ED6936B-4345-9598-E0B1-EF907D227F31}"/>
          </ac:spMkLst>
        </pc:spChg>
        <pc:spChg chg="add del mod ord">
          <ac:chgData name="Kovit Nisar" userId="RgraPWwrvgRiRZLZlV4mEVvp4SlsrUmbUhCoNP+Epkw=" providerId="None" clId="Web-{C4BFF498-B003-48E0-B110-50D63817A6C2}" dt="2023-03-16T15:10:43.145" v="256"/>
          <ac:spMkLst>
            <pc:docMk/>
            <pc:sldMk cId="3331029518" sldId="2142532907"/>
            <ac:spMk id="9" creationId="{90B52AB5-58F9-8557-6F54-56DE6A32FB42}"/>
          </ac:spMkLst>
        </pc:spChg>
        <pc:spChg chg="add del mod ord">
          <ac:chgData name="Kovit Nisar" userId="RgraPWwrvgRiRZLZlV4mEVvp4SlsrUmbUhCoNP+Epkw=" providerId="None" clId="Web-{C4BFF498-B003-48E0-B110-50D63817A6C2}" dt="2023-03-16T15:10:43.145" v="256"/>
          <ac:spMkLst>
            <pc:docMk/>
            <pc:sldMk cId="3331029518" sldId="2142532907"/>
            <ac:spMk id="10" creationId="{3E5ABE50-57F6-00D4-6BB6-4103C5BAC93C}"/>
          </ac:spMkLst>
        </pc:spChg>
        <pc:spChg chg="add del mod ord">
          <ac:chgData name="Kovit Nisar" userId="RgraPWwrvgRiRZLZlV4mEVvp4SlsrUmbUhCoNP+Epkw=" providerId="None" clId="Web-{C4BFF498-B003-48E0-B110-50D63817A6C2}" dt="2023-03-16T15:10:43.145" v="256"/>
          <ac:spMkLst>
            <pc:docMk/>
            <pc:sldMk cId="3331029518" sldId="2142532907"/>
            <ac:spMk id="11" creationId="{22B568BA-2FF3-2802-B730-08C76F9868B9}"/>
          </ac:spMkLst>
        </pc:spChg>
        <pc:spChg chg="add mod ord">
          <ac:chgData name="Kovit Nisar" userId="RgraPWwrvgRiRZLZlV4mEVvp4SlsrUmbUhCoNP+Epkw=" providerId="None" clId="Web-{C4BFF498-B003-48E0-B110-50D63817A6C2}" dt="2023-03-16T15:11:03.302" v="259" actId="14100"/>
          <ac:spMkLst>
            <pc:docMk/>
            <pc:sldMk cId="3331029518" sldId="2142532907"/>
            <ac:spMk id="12" creationId="{28505B6B-598A-64BB-F371-9B92E22683C3}"/>
          </ac:spMkLst>
        </pc:spChg>
        <pc:spChg chg="add mod ord">
          <ac:chgData name="Kovit Nisar" userId="RgraPWwrvgRiRZLZlV4mEVvp4SlsrUmbUhCoNP+Epkw=" providerId="None" clId="Web-{C4BFF498-B003-48E0-B110-50D63817A6C2}" dt="2023-03-16T15:15:25.822" v="278" actId="20577"/>
          <ac:spMkLst>
            <pc:docMk/>
            <pc:sldMk cId="3331029518" sldId="2142532907"/>
            <ac:spMk id="13" creationId="{F37FF4F4-E84B-93E9-DE20-609D5583DF26}"/>
          </ac:spMkLst>
        </pc:spChg>
        <pc:picChg chg="add del mod">
          <ac:chgData name="Kovit Nisar" userId="RgraPWwrvgRiRZLZlV4mEVvp4SlsrUmbUhCoNP+Epkw=" providerId="None" clId="Web-{C4BFF498-B003-48E0-B110-50D63817A6C2}" dt="2023-03-16T15:10:23.895" v="252"/>
          <ac:picMkLst>
            <pc:docMk/>
            <pc:sldMk cId="3331029518" sldId="2142532907"/>
            <ac:picMk id="4" creationId="{195E9A30-9C6E-F659-86F7-E0D8B39B46E1}"/>
          </ac:picMkLst>
        </pc:picChg>
      </pc:sldChg>
      <pc:sldChg chg="new del">
        <pc:chgData name="Kovit Nisar" userId="RgraPWwrvgRiRZLZlV4mEVvp4SlsrUmbUhCoNP+Epkw=" providerId="None" clId="Web-{C4BFF498-B003-48E0-B110-50D63817A6C2}" dt="2023-03-16T14:37:03.394" v="87"/>
        <pc:sldMkLst>
          <pc:docMk/>
          <pc:sldMk cId="3410537025" sldId="2142532907"/>
        </pc:sldMkLst>
      </pc:sldChg>
      <pc:sldChg chg="modSp add del mod replId modClrScheme chgLayout">
        <pc:chgData name="Kovit Nisar" userId="RgraPWwrvgRiRZLZlV4mEVvp4SlsrUmbUhCoNP+Epkw=" providerId="None" clId="Web-{C4BFF498-B003-48E0-B110-50D63817A6C2}" dt="2023-03-16T15:12:13.600" v="277"/>
        <pc:sldMkLst>
          <pc:docMk/>
          <pc:sldMk cId="1971382070" sldId="2142532908"/>
        </pc:sldMkLst>
        <pc:spChg chg="mod ord">
          <ac:chgData name="Kovit Nisar" userId="RgraPWwrvgRiRZLZlV4mEVvp4SlsrUmbUhCoNP+Epkw=" providerId="None" clId="Web-{C4BFF498-B003-48E0-B110-50D63817A6C2}" dt="2023-03-16T14:58:54.900" v="209"/>
          <ac:spMkLst>
            <pc:docMk/>
            <pc:sldMk cId="1971382070" sldId="2142532908"/>
            <ac:spMk id="2" creationId="{431ECDF3-D743-52C6-824A-E34D885A11FC}"/>
          </ac:spMkLst>
        </pc:spChg>
        <pc:spChg chg="mod ord">
          <ac:chgData name="Kovit Nisar" userId="RgraPWwrvgRiRZLZlV4mEVvp4SlsrUmbUhCoNP+Epkw=" providerId="None" clId="Web-{C4BFF498-B003-48E0-B110-50D63817A6C2}" dt="2023-03-16T14:59:47.385" v="235" actId="20577"/>
          <ac:spMkLst>
            <pc:docMk/>
            <pc:sldMk cId="1971382070" sldId="2142532908"/>
            <ac:spMk id="3" creationId="{E6D961FF-2E80-F77E-47C1-8A9186D94EA6}"/>
          </ac:spMkLst>
        </pc:spChg>
        <pc:spChg chg="mod ord">
          <ac:chgData name="Kovit Nisar" userId="RgraPWwrvgRiRZLZlV4mEVvp4SlsrUmbUhCoNP+Epkw=" providerId="None" clId="Web-{C4BFF498-B003-48E0-B110-50D63817A6C2}" dt="2023-03-16T14:58:54.900" v="209"/>
          <ac:spMkLst>
            <pc:docMk/>
            <pc:sldMk cId="1971382070" sldId="2142532908"/>
            <ac:spMk id="7" creationId="{52B4B02F-A6F5-BA30-332A-DF629A5F3A2E}"/>
          </ac:spMkLst>
        </pc:spChg>
      </pc:sldChg>
    </pc:docChg>
  </pc:docChgLst>
  <pc:docChgLst>
    <pc:chgData name="Cole Clark" userId="JNhda4XtrShj0idnfMEXNS+AfUQBXRusXb8gj883kZA=" providerId="None" clId="Web-{28F51DA1-96A2-47EF-85AB-32A3408726C3}"/>
    <pc:docChg chg="modSld">
      <pc:chgData name="Cole Clark" userId="JNhda4XtrShj0idnfMEXNS+AfUQBXRusXb8gj883kZA=" providerId="None" clId="Web-{28F51DA1-96A2-47EF-85AB-32A3408726C3}" dt="2023-03-17T20:46:20.477" v="13" actId="20577"/>
      <pc:docMkLst>
        <pc:docMk/>
      </pc:docMkLst>
      <pc:sldChg chg="modSp">
        <pc:chgData name="Cole Clark" userId="JNhda4XtrShj0idnfMEXNS+AfUQBXRusXb8gj883kZA=" providerId="None" clId="Web-{28F51DA1-96A2-47EF-85AB-32A3408726C3}" dt="2023-03-17T20:46:20.477" v="13" actId="20577"/>
        <pc:sldMkLst>
          <pc:docMk/>
          <pc:sldMk cId="1536925519" sldId="2142532911"/>
        </pc:sldMkLst>
        <pc:spChg chg="mod">
          <ac:chgData name="Cole Clark" userId="JNhda4XtrShj0idnfMEXNS+AfUQBXRusXb8gj883kZA=" providerId="None" clId="Web-{28F51DA1-96A2-47EF-85AB-32A3408726C3}" dt="2023-03-17T20:46:20.477" v="13" actId="20577"/>
          <ac:spMkLst>
            <pc:docMk/>
            <pc:sldMk cId="1536925519" sldId="2142532911"/>
            <ac:spMk id="2" creationId="{79B7E72D-2E58-5FA9-35AF-EA3BF67E2249}"/>
          </ac:spMkLst>
        </pc:spChg>
      </pc:sldChg>
    </pc:docChg>
  </pc:docChgLst>
  <pc:docChgLst>
    <pc:chgData name="Cole Clark" userId="JNhda4XtrShj0idnfMEXNS+AfUQBXRusXb8gj883kZA=" providerId="None" clId="Web-{52DE92E4-FB77-42E5-B955-0DA0C442F885}"/>
    <pc:docChg chg="modSld">
      <pc:chgData name="Cole Clark" userId="JNhda4XtrShj0idnfMEXNS+AfUQBXRusXb8gj883kZA=" providerId="None" clId="Web-{52DE92E4-FB77-42E5-B955-0DA0C442F885}" dt="2023-03-16T20:02:14.116" v="26" actId="20577"/>
      <pc:docMkLst>
        <pc:docMk/>
      </pc:docMkLst>
      <pc:sldChg chg="modSp">
        <pc:chgData name="Cole Clark" userId="JNhda4XtrShj0idnfMEXNS+AfUQBXRusXb8gj883kZA=" providerId="None" clId="Web-{52DE92E4-FB77-42E5-B955-0DA0C442F885}" dt="2023-03-16T20:02:14.116" v="26" actId="20577"/>
        <pc:sldMkLst>
          <pc:docMk/>
          <pc:sldMk cId="3458331928" sldId="2142532903"/>
        </pc:sldMkLst>
        <pc:spChg chg="mod">
          <ac:chgData name="Cole Clark" userId="JNhda4XtrShj0idnfMEXNS+AfUQBXRusXb8gj883kZA=" providerId="None" clId="Web-{52DE92E4-FB77-42E5-B955-0DA0C442F885}" dt="2023-03-16T19:57:43.942" v="20" actId="20577"/>
          <ac:spMkLst>
            <pc:docMk/>
            <pc:sldMk cId="3458331928" sldId="2142532903"/>
            <ac:spMk id="5" creationId="{350D1E70-8532-FF51-2AE2-4D02DAECD50D}"/>
          </ac:spMkLst>
        </pc:spChg>
        <pc:spChg chg="mod">
          <ac:chgData name="Cole Clark" userId="JNhda4XtrShj0idnfMEXNS+AfUQBXRusXb8gj883kZA=" providerId="None" clId="Web-{52DE92E4-FB77-42E5-B955-0DA0C442F885}" dt="2023-03-16T20:02:14.116" v="26" actId="20577"/>
          <ac:spMkLst>
            <pc:docMk/>
            <pc:sldMk cId="3458331928" sldId="2142532903"/>
            <ac:spMk id="7" creationId="{7D51A587-91D5-0E73-DA53-D6F7A1E20098}"/>
          </ac:spMkLst>
        </pc:spChg>
      </pc:sldChg>
    </pc:docChg>
  </pc:docChgLst>
  <pc:docChgLst>
    <pc:chgData name="Cole Clark" userId="JNhda4XtrShj0idnfMEXNS+AfUQBXRusXb8gj883kZA=" providerId="None" clId="Web-{5181D646-2261-40A6-B4C7-C9C6AE3842DB}"/>
    <pc:docChg chg="addSld modSld sldOrd modSection">
      <pc:chgData name="Cole Clark" userId="JNhda4XtrShj0idnfMEXNS+AfUQBXRusXb8gj883kZA=" providerId="None" clId="Web-{5181D646-2261-40A6-B4C7-C9C6AE3842DB}" dt="2023-03-16T16:20:53.398" v="56" actId="20577"/>
      <pc:docMkLst>
        <pc:docMk/>
      </pc:docMkLst>
      <pc:sldChg chg="modSp add ord replId">
        <pc:chgData name="Cole Clark" userId="JNhda4XtrShj0idnfMEXNS+AfUQBXRusXb8gj883kZA=" providerId="None" clId="Web-{5181D646-2261-40A6-B4C7-C9C6AE3842DB}" dt="2023-03-16T16:20:53.398" v="56" actId="20577"/>
        <pc:sldMkLst>
          <pc:docMk/>
          <pc:sldMk cId="1354472900" sldId="2142532908"/>
        </pc:sldMkLst>
        <pc:spChg chg="mod">
          <ac:chgData name="Cole Clark" userId="JNhda4XtrShj0idnfMEXNS+AfUQBXRusXb8gj883kZA=" providerId="None" clId="Web-{5181D646-2261-40A6-B4C7-C9C6AE3842DB}" dt="2023-03-16T15:14:10.693" v="2" actId="20577"/>
          <ac:spMkLst>
            <pc:docMk/>
            <pc:sldMk cId="1354472900" sldId="2142532908"/>
            <ac:spMk id="2" creationId="{431ECDF3-D743-52C6-824A-E34D885A11FC}"/>
          </ac:spMkLst>
        </pc:spChg>
        <pc:spChg chg="mod">
          <ac:chgData name="Cole Clark" userId="JNhda4XtrShj0idnfMEXNS+AfUQBXRusXb8gj883kZA=" providerId="None" clId="Web-{5181D646-2261-40A6-B4C7-C9C6AE3842DB}" dt="2023-03-16T16:20:49.382" v="55" actId="20577"/>
          <ac:spMkLst>
            <pc:docMk/>
            <pc:sldMk cId="1354472900" sldId="2142532908"/>
            <ac:spMk id="3" creationId="{E6D961FF-2E80-F77E-47C1-8A9186D94EA6}"/>
          </ac:spMkLst>
        </pc:spChg>
        <pc:spChg chg="mod">
          <ac:chgData name="Cole Clark" userId="JNhda4XtrShj0idnfMEXNS+AfUQBXRusXb8gj883kZA=" providerId="None" clId="Web-{5181D646-2261-40A6-B4C7-C9C6AE3842DB}" dt="2023-03-16T15:14:20.959" v="11" actId="20577"/>
          <ac:spMkLst>
            <pc:docMk/>
            <pc:sldMk cId="1354472900" sldId="2142532908"/>
            <ac:spMk id="12" creationId="{28505B6B-598A-64BB-F371-9B92E22683C3}"/>
          </ac:spMkLst>
        </pc:spChg>
        <pc:spChg chg="mod">
          <ac:chgData name="Cole Clark" userId="JNhda4XtrShj0idnfMEXNS+AfUQBXRusXb8gj883kZA=" providerId="None" clId="Web-{5181D646-2261-40A6-B4C7-C9C6AE3842DB}" dt="2023-03-16T16:20:53.398" v="56" actId="20577"/>
          <ac:spMkLst>
            <pc:docMk/>
            <pc:sldMk cId="1354472900" sldId="2142532908"/>
            <ac:spMk id="13" creationId="{F37FF4F4-E84B-93E9-DE20-609D5583DF26}"/>
          </ac:spMkLst>
        </pc:spChg>
      </pc:sldChg>
    </pc:docChg>
  </pc:docChgLst>
  <pc:docChgLst>
    <pc:chgData name="Kovit Nisar" userId="RgraPWwrvgRiRZLZlV4mEVvp4SlsrUmbUhCoNP+Epkw=" providerId="None" clId="Web-{A7D60D70-E23D-42F8-B030-8A64184B3C7A}"/>
    <pc:docChg chg="modSld">
      <pc:chgData name="Kovit Nisar" userId="RgraPWwrvgRiRZLZlV4mEVvp4SlsrUmbUhCoNP+Epkw=" providerId="None" clId="Web-{A7D60D70-E23D-42F8-B030-8A64184B3C7A}" dt="2023-03-17T03:28:09.524" v="7" actId="1076"/>
      <pc:docMkLst>
        <pc:docMk/>
      </pc:docMkLst>
      <pc:sldChg chg="addSp delSp modSp">
        <pc:chgData name="Kovit Nisar" userId="RgraPWwrvgRiRZLZlV4mEVvp4SlsrUmbUhCoNP+Epkw=" providerId="None" clId="Web-{A7D60D70-E23D-42F8-B030-8A64184B3C7A}" dt="2023-03-17T03:28:09.524" v="7" actId="1076"/>
        <pc:sldMkLst>
          <pc:docMk/>
          <pc:sldMk cId="1107406597" sldId="2142532904"/>
        </pc:sldMkLst>
        <pc:picChg chg="add mod">
          <ac:chgData name="Kovit Nisar" userId="RgraPWwrvgRiRZLZlV4mEVvp4SlsrUmbUhCoNP+Epkw=" providerId="None" clId="Web-{A7D60D70-E23D-42F8-B030-8A64184B3C7A}" dt="2023-03-17T03:28:09.524" v="7" actId="1076"/>
          <ac:picMkLst>
            <pc:docMk/>
            <pc:sldMk cId="1107406597" sldId="2142532904"/>
            <ac:picMk id="4" creationId="{987935E8-2B64-C64C-2605-CA1BA4A6220B}"/>
          </ac:picMkLst>
        </pc:picChg>
        <pc:picChg chg="del">
          <ac:chgData name="Kovit Nisar" userId="RgraPWwrvgRiRZLZlV4mEVvp4SlsrUmbUhCoNP+Epkw=" providerId="None" clId="Web-{A7D60D70-E23D-42F8-B030-8A64184B3C7A}" dt="2023-03-17T03:26:44.788" v="0"/>
          <ac:picMkLst>
            <pc:docMk/>
            <pc:sldMk cId="1107406597" sldId="2142532904"/>
            <ac:picMk id="9" creationId="{FDB2D0CE-7DF0-670D-899A-FACDCF3C584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6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6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6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6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478461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raLight" panose="020B0303050203000203" pitchFamily="34" charset="0"/>
              </a:defRPr>
            </a:lvl1pPr>
          </a:lstStyle>
          <a:p>
            <a:r>
              <a:rPr lang="en-US" dirty="0"/>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raLight" panose="020B0303050203000203" pitchFamily="34" charset="0"/>
              </a:defRPr>
            </a:lvl1pPr>
          </a:lstStyle>
          <a:p>
            <a:r>
              <a:rPr lang="en-US" dirty="0"/>
              <a:t>+00%</a:t>
            </a:r>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9" name="Straight Connector 8">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Picture Placeholder 13">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dirty="0"/>
              <a:t>Pictogram</a:t>
            </a:r>
          </a:p>
        </p:txBody>
      </p:sp>
      <p:sp>
        <p:nvSpPr>
          <p:cNvPr id="15" name="Picture Placeholder 13">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dirty="0"/>
              <a:t>Pictogram</a:t>
            </a:r>
          </a:p>
        </p:txBody>
      </p:sp>
      <p:sp>
        <p:nvSpPr>
          <p:cNvPr id="16" name="Picture Placeholder 13">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endParaRPr lang="en-US" dirty="0"/>
          </a:p>
        </p:txBody>
      </p:sp>
      <p:cxnSp>
        <p:nvCxnSpPr>
          <p:cNvPr id="17" name="Straight Connector 16">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23798D-A03E-2BC6-136A-14C1E387E723}"/>
              </a:ext>
            </a:extLst>
          </p:cNvPr>
          <p:cNvSpPr/>
          <p:nvPr userDrawn="1"/>
        </p:nvSpPr>
        <p:spPr bwMode="auto">
          <a:xfrm>
            <a:off x="0" y="0"/>
            <a:ext cx="24387175" cy="1200150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5" name="Picture Placeholder 4">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1216152" cy="1214462"/>
          </a:xfrm>
        </p:spPr>
        <p:txBody>
          <a:bodyPr anchor="ctr"/>
          <a:lstStyle>
            <a:lvl1pPr algn="ctr">
              <a:defRPr sz="1600">
                <a:solidFill>
                  <a:schemeClr val="tx1"/>
                </a:solidFill>
              </a:defRPr>
            </a:lvl1pPr>
          </a:lstStyle>
          <a:p>
            <a:r>
              <a:rPr lang="en-US" dirty="0"/>
              <a:t>Pictogram</a:t>
            </a:r>
          </a:p>
        </p:txBody>
      </p:sp>
      <p:sp>
        <p:nvSpPr>
          <p:cNvPr id="12" name="Picture Placeholder 11">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endParaRPr lang="en-US" dirty="0"/>
          </a:p>
        </p:txBody>
      </p:sp>
      <p:cxnSp>
        <p:nvCxnSpPr>
          <p:cNvPr id="13" name="Straight Connector 12">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12">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dirty="0"/>
              <a:t>Pictogram</a:t>
            </a:r>
          </a:p>
        </p:txBody>
      </p:sp>
      <p:sp>
        <p:nvSpPr>
          <p:cNvPr id="15" name="Picture Placeholder 14">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dirty="0"/>
              <a:t>Pictogram</a:t>
            </a:r>
          </a:p>
        </p:txBody>
      </p:sp>
      <p:sp>
        <p:nvSpPr>
          <p:cNvPr id="17" name="Picture Placeholder 16">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dirty="0"/>
              <a:t>Pictogram</a:t>
            </a:r>
          </a:p>
        </p:txBody>
      </p:sp>
      <p:sp>
        <p:nvSpPr>
          <p:cNvPr id="19" name="Picture Placeholder 18">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dirty="0"/>
              <a:t>Pictogram</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endParaRPr lang="en-US" dirty="0"/>
          </a:p>
        </p:txBody>
      </p:sp>
      <p:cxnSp>
        <p:nvCxnSpPr>
          <p:cNvPr id="14" name="Straight Connector 13">
            <a:extLst>
              <a:ext uri="{FF2B5EF4-FFF2-40B4-BE49-F238E27FC236}">
                <a16:creationId xmlns:a16="http://schemas.microsoft.com/office/drawing/2014/main" id="{00A530A6-2F26-DA70-D0D9-6DD90453CEC1}"/>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5483A0-0E31-72CE-21C3-6248FAEBC09A}"/>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US"/>
              <a:t>Click to edit Master title style</a:t>
            </a:r>
            <a:endParaRPr lang="en-US" dirty="0"/>
          </a:p>
        </p:txBody>
      </p:sp>
      <p:pic>
        <p:nvPicPr>
          <p:cNvPr id="3" name="Picture 2">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5">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17" name="Picture Placeholder 15">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dirty="0"/>
              <a:t>Icon</a:t>
            </a:r>
          </a:p>
        </p:txBody>
      </p:sp>
      <p:sp>
        <p:nvSpPr>
          <p:cNvPr id="18" name="Picture Placeholder 15">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dirty="0"/>
              <a:t>Icon</a:t>
            </a:r>
          </a:p>
        </p:txBody>
      </p:sp>
      <p:sp>
        <p:nvSpPr>
          <p:cNvPr id="19" name="Picture Placeholder 15">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dirty="0"/>
              <a:t>Icon</a:t>
            </a:r>
          </a:p>
        </p:txBody>
      </p:sp>
      <p:sp>
        <p:nvSpPr>
          <p:cNvPr id="20" name="Picture Placeholder 15">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dirty="0"/>
              <a:t>Icon</a:t>
            </a:r>
          </a:p>
        </p:txBody>
      </p:sp>
      <p:sp>
        <p:nvSpPr>
          <p:cNvPr id="21" name="Picture Placeholder 15">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dirty="0"/>
              <a:t>Icon</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endParaRPr lang="en-US" dirty="0"/>
          </a:p>
        </p:txBody>
      </p:sp>
      <p:cxnSp>
        <p:nvCxnSpPr>
          <p:cNvPr id="23" name="Straight Connector 22">
            <a:extLst>
              <a:ext uri="{FF2B5EF4-FFF2-40B4-BE49-F238E27FC236}">
                <a16:creationId xmlns:a16="http://schemas.microsoft.com/office/drawing/2014/main" id="{252CDB94-BA57-B58F-95F0-D406FE34BB4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5CBE6E3-0E18-8A57-578D-D314948AF14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7200B05-7E36-4E03-3739-0BA983764616}"/>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FF3B59-8BBA-8C99-9D4D-743723E434FC}"/>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endParaRPr lang="en-US" dirty="0"/>
          </a:p>
        </p:txBody>
      </p:sp>
      <p:sp>
        <p:nvSpPr>
          <p:cNvPr id="5" name="Picture Placeholder 10">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endParaRPr lang="en-US" dirty="0"/>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dirty="0"/>
          </a:p>
        </p:txBody>
      </p:sp>
      <p:sp>
        <p:nvSpPr>
          <p:cNvPr id="17" name="Picture Placeholder 7">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704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p:spPr>
        <p:txBody>
          <a:bodyPr/>
          <a:lstStyle/>
          <a:p>
            <a:endParaRPr lang="en-US" dirty="0"/>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pic>
        <p:nvPicPr>
          <p:cNvPr id="4" name="Picture 3">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raLight" panose="020B0303050203000203" pitchFamily="34" charset="0"/>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endParaRPr lang="en-US" dirty="0"/>
          </a:p>
        </p:txBody>
      </p:sp>
    </p:spTree>
    <p:extLst>
      <p:ext uri="{BB962C8B-B14F-4D97-AF65-F5344CB8AC3E}">
        <p14:creationId xmlns:p14="http://schemas.microsoft.com/office/powerpoint/2010/main" val="1201808370"/>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576072" y="576072"/>
            <a:ext cx="22590125" cy="2651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80423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a:t>Footer text (optional)</a:t>
            </a:r>
            <a:endParaRPr lang="en-US" dirty="0"/>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06" r:id="rId7"/>
    <p:sldLayoutId id="2147483907" r:id="rId8"/>
    <p:sldLayoutId id="2147483910" r:id="rId9"/>
    <p:sldLayoutId id="2147483908" r:id="rId10"/>
    <p:sldLayoutId id="2147483909" r:id="rId11"/>
    <p:sldLayoutId id="2147483912" r:id="rId12"/>
    <p:sldLayoutId id="2147483914" r:id="rId13"/>
    <p:sldLayoutId id="2147483915" r:id="rId14"/>
    <p:sldLayoutId id="2147483913" r:id="rId15"/>
    <p:sldLayoutId id="2147483917" r:id="rId16"/>
    <p:sldLayoutId id="2147483942" r:id="rId17"/>
    <p:sldLayoutId id="2147483919" r:id="rId18"/>
    <p:sldLayoutId id="2147483929" r:id="rId19"/>
    <p:sldLayoutId id="2147483920" r:id="rId20"/>
    <p:sldLayoutId id="2147483930" r:id="rId21"/>
    <p:sldLayoutId id="2147483928" r:id="rId22"/>
    <p:sldLayoutId id="2147483948" r:id="rId23"/>
    <p:sldLayoutId id="2147483927" r:id="rId24"/>
    <p:sldLayoutId id="2147483950" r:id="rId25"/>
    <p:sldLayoutId id="2147483921" r:id="rId26"/>
    <p:sldLayoutId id="2147483916" r:id="rId27"/>
    <p:sldLayoutId id="2147483922" r:id="rId28"/>
    <p:sldLayoutId id="2147483953" r:id="rId29"/>
    <p:sldLayoutId id="2147483956" r:id="rId30"/>
    <p:sldLayoutId id="2147483923" r:id="rId31"/>
    <p:sldLayoutId id="2147483924" r:id="rId32"/>
    <p:sldLayoutId id="2147483926" r:id="rId33"/>
    <p:sldLayoutId id="2147483925" r:id="rId34"/>
    <p:sldLayoutId id="2147483959" r:id="rId35"/>
    <p:sldLayoutId id="2147483937" r:id="rId36"/>
    <p:sldLayoutId id="2147483932" r:id="rId37"/>
    <p:sldLayoutId id="2147483934" r:id="rId38"/>
    <p:sldLayoutId id="2147483935" r:id="rId39"/>
    <p:sldLayoutId id="2147483936" r:id="rId40"/>
    <p:sldLayoutId id="2147483938" r:id="rId41"/>
    <p:sldLayoutId id="2147483939" r:id="rId42"/>
    <p:sldLayoutId id="2147483940" r:id="rId43"/>
    <p:sldLayoutId id="2147483943" r:id="rId44"/>
    <p:sldLayoutId id="2147483960" r:id="rId45"/>
    <p:sldLayoutId id="2147483941" r:id="rId46"/>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AEEA-5D4C-1E14-8D74-5ACD379B06AE}"/>
              </a:ext>
            </a:extLst>
          </p:cNvPr>
          <p:cNvSpPr>
            <a:spLocks noGrp="1"/>
          </p:cNvSpPr>
          <p:nvPr>
            <p:ph type="title"/>
          </p:nvPr>
        </p:nvSpPr>
        <p:spPr/>
        <p:txBody>
          <a:bodyPr/>
          <a:lstStyle/>
          <a:p>
            <a:r>
              <a:rPr lang="en-US" dirty="0"/>
              <a:t>Are you a polyglot?</a:t>
            </a:r>
          </a:p>
        </p:txBody>
      </p:sp>
      <p:sp>
        <p:nvSpPr>
          <p:cNvPr id="7" name="Text Placeholder 6">
            <a:extLst>
              <a:ext uri="{FF2B5EF4-FFF2-40B4-BE49-F238E27FC236}">
                <a16:creationId xmlns:a16="http://schemas.microsoft.com/office/drawing/2014/main" id="{343613A2-28F2-1135-13AB-E7155D225A45}"/>
              </a:ext>
            </a:extLst>
          </p:cNvPr>
          <p:cNvSpPr>
            <a:spLocks noGrp="1"/>
          </p:cNvSpPr>
          <p:nvPr>
            <p:ph type="body" sz="quarter" idx="12"/>
          </p:nvPr>
        </p:nvSpPr>
        <p:spPr>
          <a:xfrm>
            <a:off x="576072" y="12088368"/>
            <a:ext cx="6679493" cy="1143000"/>
          </a:xfrm>
        </p:spPr>
        <p:txBody>
          <a:bodyPr/>
          <a:lstStyle/>
          <a:p>
            <a:r>
              <a:rPr lang="en-US" dirty="0"/>
              <a:t>Cole Clark, </a:t>
            </a:r>
            <a:r>
              <a:rPr lang="en-US" dirty="0" err="1"/>
              <a:t>Kovit</a:t>
            </a:r>
            <a:r>
              <a:rPr lang="en-US" dirty="0"/>
              <a:t> Nisar, Michael Santos</a:t>
            </a:r>
            <a:br>
              <a:rPr lang="en-US" dirty="0"/>
            </a:br>
            <a:r>
              <a:rPr lang="en-US" dirty="0"/>
              <a:t>IBM Research</a:t>
            </a:r>
          </a:p>
        </p:txBody>
      </p:sp>
    </p:spTree>
    <p:extLst>
      <p:ext uri="{BB962C8B-B14F-4D97-AF65-F5344CB8AC3E}">
        <p14:creationId xmlns:p14="http://schemas.microsoft.com/office/powerpoint/2010/main" val="210060389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41617CC-B80D-DCAF-D8E3-946DDAFE3374}"/>
              </a:ext>
            </a:extLst>
          </p:cNvPr>
          <p:cNvSpPr>
            <a:spLocks noGrp="1"/>
          </p:cNvSpPr>
          <p:nvPr>
            <p:ph type="title" idx="4294967295"/>
          </p:nvPr>
        </p:nvSpPr>
        <p:spPr>
          <a:xfrm>
            <a:off x="576072" y="576072"/>
            <a:ext cx="4956175" cy="2859087"/>
          </a:xfrm>
          <a:prstGeom prst="rect">
            <a:avLst/>
          </a:prstGeom>
          <a:noFill/>
          <a:ln w="12700">
            <a:noFill/>
            <a:prstDash/>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2438400" rtl="0" eaLnBrk="1" fontAlgn="auto" latinLnBrk="0" hangingPunct="1">
              <a:lnSpc>
                <a:spcPct val="90000"/>
              </a:lnSpc>
              <a:spcBef>
                <a:spcPts val="600"/>
              </a:spcBef>
              <a:spcAft>
                <a:spcPts val="0"/>
              </a:spcAft>
              <a:buClrTx/>
              <a:buSzTx/>
              <a:buFontTx/>
              <a:buNone/>
              <a:tabLst/>
              <a:defRPr/>
            </a:pPr>
            <a:r>
              <a:rPr kumimoji="0" lang="en-US" sz="6400" b="0" i="0" u="none" strike="noStrike" kern="0" cap="none" spc="0" normalizeH="0" baseline="0" noProof="0" dirty="0">
                <a:ln>
                  <a:noFill/>
                </a:ln>
                <a:effectLst/>
                <a:uLnTx/>
                <a:uFillTx/>
                <a:latin typeface="+mj-lt"/>
                <a:ea typeface="+mj-ea"/>
                <a:cs typeface="+mj-cs"/>
                <a:sym typeface="IBM Plex Sans Light"/>
              </a:rPr>
              <a:t>Thank you.</a:t>
            </a:r>
          </a:p>
        </p:txBody>
      </p:sp>
      <p:sp>
        <p:nvSpPr>
          <p:cNvPr id="8" name="Text Placeholder 7">
            <a:extLst>
              <a:ext uri="{FF2B5EF4-FFF2-40B4-BE49-F238E27FC236}">
                <a16:creationId xmlns:a16="http://schemas.microsoft.com/office/drawing/2014/main" id="{21AFA5D2-7279-1504-D403-697770E7B396}"/>
              </a:ext>
            </a:extLst>
          </p:cNvPr>
          <p:cNvSpPr>
            <a:spLocks noGrp="1"/>
          </p:cNvSpPr>
          <p:nvPr>
            <p:ph type="body" sz="quarter" idx="15"/>
          </p:nvPr>
        </p:nvSpPr>
        <p:spPr/>
        <p:txBody>
          <a:bodyPr/>
          <a:lstStyle/>
          <a:p>
            <a:r>
              <a:rPr lang="en-US" dirty="0"/>
              <a:t>© 2023 International Business Machines Corporation</a:t>
            </a:r>
          </a:p>
          <a:p>
            <a:endParaRPr lang="en-US" dirty="0"/>
          </a:p>
          <a:p>
            <a:r>
              <a:rPr lang="en-US" dirty="0"/>
              <a:t>IBM and the IBM logo are trademarks of IBM Corporation, registered in many jurisdictions worldwide. Other product and service names might be trademarks of IBM or other companies. A current list of IBM trademarks is available on </a:t>
            </a:r>
            <a:r>
              <a:rPr lang="en-US" dirty="0" err="1"/>
              <a:t>ibm.com</a:t>
            </a:r>
            <a:r>
              <a:rPr lang="en-US" dirty="0"/>
              <a:t>/trademark. </a:t>
            </a:r>
          </a:p>
          <a:p>
            <a:endParaRPr lang="en-US" dirty="0"/>
          </a:p>
          <a:p>
            <a:r>
              <a:rPr lang="en-US" dirty="0"/>
              <a:t>THIS DOCUMENT IS DISTRIBUTED “AS IS” WITHOUT ANY WARRANTY, EITHER EXPRESS OR IMPLIED. IN NO EVENT, SHALL IBM BE LIABLE FOR ANY DAMAGE ARISING FROM THE USE OF THIS INFORMATION, INCLUDING BUT NOT LIMITED TO, LOSS OF DATA, BUSINESS INTERRUPTION, LOSS OF PROFIT OR LOSS OF OPPORTUNITY. </a:t>
            </a:r>
          </a:p>
          <a:p>
            <a:endParaRPr lang="en-US" dirty="0"/>
          </a:p>
          <a:p>
            <a:r>
              <a:rPr lang="en-US" dirty="0"/>
              <a:t>Client examples are presented as illustrations of how those clients have used IBM products and the results they may have achieved. Actual performance, cost, savings or other results in other operating environments may vary. </a:t>
            </a:r>
          </a:p>
          <a:p>
            <a:endParaRPr lang="en-US" dirty="0"/>
          </a:p>
          <a:p>
            <a:r>
              <a:rPr lang="en-US" dirty="0"/>
              <a:t>Not all offerings are available in every country in which IBM operates. </a:t>
            </a:r>
          </a:p>
          <a:p>
            <a:endParaRPr lang="en-US" dirty="0"/>
          </a:p>
          <a:p>
            <a:r>
              <a:rPr lang="en-US" dirty="0"/>
              <a:t>Any statements regarding IBM’s future direction, intent or product plans are subject to change or withdrawal without notice.</a:t>
            </a:r>
          </a:p>
        </p:txBody>
      </p:sp>
      <p:sp>
        <p:nvSpPr>
          <p:cNvPr id="6" name="Slide Number Placeholder 2">
            <a:extLst>
              <a:ext uri="{FF2B5EF4-FFF2-40B4-BE49-F238E27FC236}">
                <a16:creationId xmlns:a16="http://schemas.microsoft.com/office/drawing/2014/main" id="{545BC389-64A2-850F-A1BF-F1B3DB604D38}"/>
              </a:ext>
            </a:extLst>
          </p:cNvPr>
          <p:cNvSpPr>
            <a:spLocks noGrp="1"/>
          </p:cNvSpPr>
          <p:nvPr>
            <p:ph type="sldNum" sz="quarter" idx="4"/>
          </p:nvPr>
        </p:nvSpPr>
        <p:spPr>
          <a:xfrm>
            <a:off x="23555959" y="12926828"/>
            <a:ext cx="256541" cy="254001"/>
          </a:xfrm>
        </p:spPr>
        <p:txBody>
          <a:bodyPr/>
          <a:lstStyle/>
          <a:p>
            <a:fld id="{86CB4B4D-7CA3-9044-876B-883B54F8677D}" type="slidenum">
              <a:rPr lang="en-US" smtClean="0"/>
              <a:pPr/>
              <a:t>10</a:t>
            </a:fld>
            <a:endParaRPr lang="en-US" dirty="0"/>
          </a:p>
        </p:txBody>
      </p:sp>
      <p:cxnSp>
        <p:nvCxnSpPr>
          <p:cNvPr id="9" name="Straight Connector 8">
            <a:extLst>
              <a:ext uri="{FF2B5EF4-FFF2-40B4-BE49-F238E27FC236}">
                <a16:creationId xmlns:a16="http://schemas.microsoft.com/office/drawing/2014/main" id="{9415B11D-B235-E982-A6FA-D9B223BB6331}"/>
              </a:ext>
            </a:extLst>
          </p:cNvPr>
          <p:cNvCxnSpPr/>
          <p:nvPr/>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2248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29990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EF969E-C129-30FB-AA3B-C0DEF7387E64}"/>
              </a:ext>
            </a:extLst>
          </p:cNvPr>
          <p:cNvSpPr/>
          <p:nvPr/>
        </p:nvSpPr>
        <p:spPr bwMode="auto">
          <a:xfrm>
            <a:off x="6096000" y="0"/>
            <a:ext cx="18291175" cy="13716000"/>
          </a:xfrm>
          <a:prstGeom prst="rect">
            <a:avLst/>
          </a:prstGeom>
          <a:solidFill>
            <a:srgbClr val="FCF4D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RO" sz="1400" b="0" i="0" u="none" strike="noStrike" cap="none" normalizeH="0" baseline="0" dirty="0">
              <a:ln>
                <a:noFill/>
              </a:ln>
              <a:solidFill>
                <a:schemeClr val="bg1"/>
              </a:solidFill>
              <a:effectLst/>
              <a:latin typeface="+mn-lt"/>
            </a:endParaRPr>
          </a:p>
        </p:txBody>
      </p:sp>
      <p:sp>
        <p:nvSpPr>
          <p:cNvPr id="4" name="Text Placeholder 3">
            <a:extLst>
              <a:ext uri="{FF2B5EF4-FFF2-40B4-BE49-F238E27FC236}">
                <a16:creationId xmlns:a16="http://schemas.microsoft.com/office/drawing/2014/main" id="{1F9B9B64-831E-004E-34DC-0F81C20C4701}"/>
              </a:ext>
            </a:extLst>
          </p:cNvPr>
          <p:cNvSpPr>
            <a:spLocks noGrp="1"/>
          </p:cNvSpPr>
          <p:nvPr>
            <p:ph type="body" sz="quarter" idx="11"/>
          </p:nvPr>
        </p:nvSpPr>
        <p:spPr/>
        <p:txBody>
          <a:bodyPr/>
          <a:lstStyle/>
          <a:p>
            <a:pPr>
              <a:lnSpc>
                <a:spcPct val="100000"/>
              </a:lnSpc>
            </a:pPr>
            <a:r>
              <a:rPr lang="en-GB" sz="4400" dirty="0">
                <a:latin typeface="+mj-lt"/>
              </a:rPr>
              <a:t>Creating Backend Services</a:t>
            </a:r>
          </a:p>
          <a:p>
            <a:endParaRPr lang="en-GB" dirty="0"/>
          </a:p>
        </p:txBody>
      </p:sp>
      <p:sp>
        <p:nvSpPr>
          <p:cNvPr id="5" name="Text Placeholder 4">
            <a:extLst>
              <a:ext uri="{FF2B5EF4-FFF2-40B4-BE49-F238E27FC236}">
                <a16:creationId xmlns:a16="http://schemas.microsoft.com/office/drawing/2014/main" id="{350D1E70-8532-FF51-2AE2-4D02DAECD50D}"/>
              </a:ext>
            </a:extLst>
          </p:cNvPr>
          <p:cNvSpPr>
            <a:spLocks noGrp="1"/>
          </p:cNvSpPr>
          <p:nvPr>
            <p:ph type="body" sz="quarter" idx="12"/>
          </p:nvPr>
        </p:nvSpPr>
        <p:spPr/>
        <p:txBody>
          <a:bodyPr lIns="0" tIns="0" rIns="0" bIns="0" anchor="t"/>
          <a:lstStyle/>
          <a:p>
            <a:pPr>
              <a:lnSpc>
                <a:spcPct val="100000"/>
              </a:lnSpc>
            </a:pPr>
            <a:r>
              <a:rPr lang="en-US" sz="3800" dirty="0">
                <a:latin typeface="+mn-lt"/>
              </a:rPr>
              <a:t>Performance</a:t>
            </a:r>
          </a:p>
          <a:p>
            <a:pPr>
              <a:lnSpc>
                <a:spcPct val="100000"/>
              </a:lnSpc>
            </a:pPr>
            <a:endParaRPr lang="en-GB" sz="3800" dirty="0">
              <a:latin typeface="IBM Plex Sans Light" panose="020B0403050203000203" pitchFamily="34" charset="0"/>
            </a:endParaRPr>
          </a:p>
          <a:p>
            <a:endParaRPr lang="en-GB" sz="2800" dirty="0">
              <a:latin typeface="IBM Plex Sans Light" panose="020B0403050203000203" pitchFamily="34" charset="0"/>
            </a:endParaRPr>
          </a:p>
          <a:p>
            <a:r>
              <a:rPr lang="en-US" sz="2400" dirty="0">
                <a:latin typeface="IBM Plex Sans Light" panose="020B0403050203000203" pitchFamily="34" charset="0"/>
                <a:cs typeface="Arial"/>
              </a:rPr>
              <a:t>Handling multiple requests at once</a:t>
            </a:r>
          </a:p>
          <a:p>
            <a:endParaRPr lang="en-US" sz="2400" dirty="0">
              <a:latin typeface="IBM Plex Sans Light" panose="020B0403050203000203" pitchFamily="34" charset="0"/>
              <a:cs typeface="Arial"/>
            </a:endParaRPr>
          </a:p>
          <a:p>
            <a:r>
              <a:rPr lang="en-US" sz="2400" dirty="0">
                <a:latin typeface="IBM Plex Sans Light"/>
                <a:cs typeface="Arial"/>
              </a:rPr>
              <a:t>Scalability</a:t>
            </a:r>
            <a:endParaRPr lang="en-US" sz="2400" dirty="0">
              <a:latin typeface="IBM Plex Sans Light" panose="020B0403050203000203" pitchFamily="34" charset="0"/>
              <a:cs typeface="Arial"/>
            </a:endParaRPr>
          </a:p>
          <a:p>
            <a:endParaRPr lang="en-US" sz="2400" dirty="0">
              <a:latin typeface="IBM Plex Sans Light" panose="020B0403050203000203" pitchFamily="34" charset="0"/>
            </a:endParaRPr>
          </a:p>
          <a:p>
            <a:endParaRPr lang="en-GB" sz="2800" dirty="0">
              <a:latin typeface="IBM Plex Sans Light" panose="020B0403050203000203" pitchFamily="34" charset="0"/>
            </a:endParaRPr>
          </a:p>
          <a:p>
            <a:endParaRPr lang="en-GB" sz="2800" dirty="0">
              <a:latin typeface="IBM Plex Sans Light" panose="020B0403050203000203" pitchFamily="34" charset="0"/>
            </a:endParaRPr>
          </a:p>
          <a:p>
            <a:endParaRPr lang="en-RO" dirty="0"/>
          </a:p>
        </p:txBody>
      </p:sp>
      <p:sp>
        <p:nvSpPr>
          <p:cNvPr id="6" name="Text Placeholder 5">
            <a:extLst>
              <a:ext uri="{FF2B5EF4-FFF2-40B4-BE49-F238E27FC236}">
                <a16:creationId xmlns:a16="http://schemas.microsoft.com/office/drawing/2014/main" id="{51F22B14-8F0A-3A30-DC67-C43F16B03235}"/>
              </a:ext>
            </a:extLst>
          </p:cNvPr>
          <p:cNvSpPr>
            <a:spLocks noGrp="1"/>
          </p:cNvSpPr>
          <p:nvPr>
            <p:ph type="body" sz="quarter" idx="13"/>
          </p:nvPr>
        </p:nvSpPr>
        <p:spPr/>
        <p:txBody>
          <a:bodyPr/>
          <a:lstStyle/>
          <a:p>
            <a:pPr>
              <a:lnSpc>
                <a:spcPct val="100000"/>
              </a:lnSpc>
            </a:pPr>
            <a:r>
              <a:rPr lang="en-GB" sz="3800" dirty="0">
                <a:latin typeface="IBM Plex Sans Light" panose="020B0403050203000203" pitchFamily="34" charset="0"/>
              </a:rPr>
              <a:t>Package Management</a:t>
            </a:r>
          </a:p>
          <a:p>
            <a:endParaRPr lang="en-GB" sz="2800" dirty="0">
              <a:latin typeface="IBM Plex Sans Light" panose="020B0403050203000203" pitchFamily="34" charset="0"/>
            </a:endParaRPr>
          </a:p>
          <a:p>
            <a:endParaRPr lang="en-GB" sz="2800" dirty="0">
              <a:latin typeface="IBM Plex Sans Light" panose="020B0403050203000203" pitchFamily="34" charset="0"/>
            </a:endParaRPr>
          </a:p>
          <a:p>
            <a:r>
              <a:rPr lang="en-US" sz="2400" dirty="0">
                <a:latin typeface="IBM Plex Sans Light" panose="020B0403050203000203" pitchFamily="34" charset="0"/>
                <a:cs typeface="Arial"/>
              </a:rPr>
              <a:t>Libraries</a:t>
            </a:r>
          </a:p>
          <a:p>
            <a:endParaRPr lang="en-US" sz="2400" dirty="0">
              <a:latin typeface="IBM Plex Sans Light" panose="020B0403050203000203" pitchFamily="34" charset="0"/>
              <a:cs typeface="Arial"/>
            </a:endParaRPr>
          </a:p>
          <a:p>
            <a:r>
              <a:rPr lang="en-US" sz="2400" dirty="0">
                <a:latin typeface="IBM Plex Sans Light" panose="020B0403050203000203" pitchFamily="34" charset="0"/>
                <a:cs typeface="Arial"/>
              </a:rPr>
              <a:t>Controlling package versions</a:t>
            </a:r>
          </a:p>
          <a:p>
            <a:endParaRPr lang="en-US" sz="2400" dirty="0">
              <a:latin typeface="IBM Plex Sans Light" panose="020B0403050203000203" pitchFamily="34" charset="0"/>
              <a:cs typeface="Arial"/>
            </a:endParaRPr>
          </a:p>
          <a:p>
            <a:r>
              <a:rPr lang="en-US" sz="2400" dirty="0">
                <a:latin typeface="IBM Plex Sans Light" panose="020B0403050203000203" pitchFamily="34" charset="0"/>
                <a:cs typeface="Arial"/>
              </a:rPr>
              <a:t>Vulnerability management</a:t>
            </a:r>
          </a:p>
          <a:p>
            <a:endParaRPr lang="en-US" sz="2400" dirty="0">
              <a:latin typeface="IBM Plex Sans Light" panose="020B0403050203000203" pitchFamily="34" charset="0"/>
              <a:cs typeface="Arial"/>
            </a:endParaRPr>
          </a:p>
          <a:p>
            <a:endParaRPr lang="en-US" sz="2400" dirty="0">
              <a:latin typeface="IBM Plex Sans Light" panose="020B0403050203000203" pitchFamily="34" charset="0"/>
              <a:cs typeface="Arial"/>
            </a:endParaRPr>
          </a:p>
          <a:p>
            <a:endParaRPr lang="en-US" sz="2400" dirty="0">
              <a:latin typeface="IBM Plex Sans Light" panose="020B0403050203000203" pitchFamily="34" charset="0"/>
              <a:cs typeface="Arial"/>
            </a:endParaRPr>
          </a:p>
          <a:p>
            <a:endParaRPr lang="en-US" sz="2400" dirty="0">
              <a:latin typeface="IBM Plex Sans Light" panose="020B0403050203000203" pitchFamily="34" charset="0"/>
              <a:cs typeface="Arial"/>
            </a:endParaRPr>
          </a:p>
          <a:p>
            <a:endParaRPr lang="en-US" sz="2400" dirty="0">
              <a:latin typeface="IBM Plex Sans Light" panose="020B0403050203000203" pitchFamily="34" charset="0"/>
              <a:cs typeface="Arial"/>
            </a:endParaRPr>
          </a:p>
          <a:p>
            <a:endParaRPr lang="en-US" sz="2400" dirty="0">
              <a:latin typeface="IBM Plex Sans Light" panose="020B0403050203000203" pitchFamily="34" charset="0"/>
            </a:endParaRPr>
          </a:p>
          <a:p>
            <a:endParaRPr lang="en-GB" sz="2800" dirty="0">
              <a:latin typeface="IBM Plex Sans Light" panose="020B0403050203000203" pitchFamily="34" charset="0"/>
            </a:endParaRPr>
          </a:p>
          <a:p>
            <a:endParaRPr lang="en-GB" sz="2800" dirty="0">
              <a:latin typeface="IBM Plex Sans Light" panose="020B0403050203000203" pitchFamily="34" charset="0"/>
            </a:endParaRPr>
          </a:p>
          <a:p>
            <a:endParaRPr lang="en-RO" sz="2800" dirty="0"/>
          </a:p>
          <a:p>
            <a:endParaRPr lang="en-RO" dirty="0"/>
          </a:p>
        </p:txBody>
      </p:sp>
      <p:sp>
        <p:nvSpPr>
          <p:cNvPr id="7" name="Text Placeholder 6">
            <a:extLst>
              <a:ext uri="{FF2B5EF4-FFF2-40B4-BE49-F238E27FC236}">
                <a16:creationId xmlns:a16="http://schemas.microsoft.com/office/drawing/2014/main" id="{7D51A587-91D5-0E73-DA53-D6F7A1E20098}"/>
              </a:ext>
            </a:extLst>
          </p:cNvPr>
          <p:cNvSpPr>
            <a:spLocks noGrp="1"/>
          </p:cNvSpPr>
          <p:nvPr>
            <p:ph type="body" sz="quarter" idx="14"/>
          </p:nvPr>
        </p:nvSpPr>
        <p:spPr/>
        <p:txBody>
          <a:bodyPr lIns="0" tIns="0" rIns="0" bIns="0" anchor="t"/>
          <a:lstStyle/>
          <a:p>
            <a:pPr>
              <a:lnSpc>
                <a:spcPct val="100000"/>
              </a:lnSpc>
            </a:pPr>
            <a:r>
              <a:rPr lang="en-GB" sz="3800" dirty="0">
                <a:latin typeface="IBM Plex Sans Light" panose="020B0403050203000203" pitchFamily="34" charset="0"/>
              </a:rPr>
              <a:t>Ease of use</a:t>
            </a:r>
          </a:p>
          <a:p>
            <a:endParaRPr lang="en-GB" sz="2800" dirty="0">
              <a:latin typeface="IBM Plex Sans Light" panose="020B0403050203000203" pitchFamily="34" charset="0"/>
            </a:endParaRPr>
          </a:p>
          <a:p>
            <a:endParaRPr lang="en-GB" sz="2800" dirty="0">
              <a:latin typeface="IBM Plex Sans Light" panose="020B0403050203000203" pitchFamily="34" charset="0"/>
            </a:endParaRPr>
          </a:p>
          <a:p>
            <a:r>
              <a:rPr lang="en-US" sz="2400" dirty="0">
                <a:latin typeface="IBM Plex Sans Light" panose="020B0403050203000203" pitchFamily="34" charset="0"/>
                <a:cs typeface="Arial"/>
              </a:rPr>
              <a:t>Codebase is easily understood</a:t>
            </a:r>
          </a:p>
          <a:p>
            <a:endParaRPr lang="en-GB" sz="2800" dirty="0">
              <a:latin typeface="IBM Plex Sans Light" panose="020B0403050203000203" pitchFamily="34" charset="0"/>
            </a:endParaRPr>
          </a:p>
          <a:p>
            <a:r>
              <a:rPr lang="en-GB" sz="2400" dirty="0">
                <a:latin typeface="IBM Plex Sans Light"/>
                <a:cs typeface="Arial"/>
              </a:rPr>
              <a:t>Documentation and Community</a:t>
            </a:r>
          </a:p>
          <a:p>
            <a:endParaRPr lang="en-GB" sz="2400" dirty="0">
              <a:latin typeface="IBM Plex Sans Light" panose="020B0403050203000203" pitchFamily="34" charset="0"/>
              <a:cs typeface="Arial"/>
            </a:endParaRPr>
          </a:p>
          <a:p>
            <a:r>
              <a:rPr lang="en-GB" sz="2400" dirty="0">
                <a:latin typeface="IBM Plex Sans Light"/>
                <a:cs typeface="Arial"/>
              </a:rPr>
              <a:t>Testing Frameworks</a:t>
            </a:r>
            <a:endParaRPr lang="en-GB" sz="2400" dirty="0">
              <a:latin typeface="IBM Plex Sans Light" panose="020B0403050203000203" pitchFamily="34" charset="0"/>
              <a:cs typeface="Arial"/>
            </a:endParaRPr>
          </a:p>
          <a:p>
            <a:endParaRPr lang="en-GB" sz="2400" dirty="0">
              <a:latin typeface="IBM Plex Sans Light" panose="020B0403050203000203" pitchFamily="34" charset="0"/>
              <a:cs typeface="Arial"/>
            </a:endParaRPr>
          </a:p>
          <a:p>
            <a:endParaRPr lang="en-GB" sz="2400" dirty="0">
              <a:latin typeface="IBM Plex Sans Light" panose="020B0403050203000203" pitchFamily="34" charset="0"/>
              <a:cs typeface="Arial"/>
            </a:endParaRPr>
          </a:p>
          <a:p>
            <a:endParaRPr lang="en-GB" sz="2800" dirty="0">
              <a:latin typeface="IBM Plex Sans Light" panose="020B0403050203000203" pitchFamily="34" charset="0"/>
            </a:endParaRPr>
          </a:p>
          <a:p>
            <a:endParaRPr lang="en-RO" sz="2800" dirty="0"/>
          </a:p>
          <a:p>
            <a:endParaRPr lang="en-RO" dirty="0"/>
          </a:p>
        </p:txBody>
      </p:sp>
      <p:sp>
        <p:nvSpPr>
          <p:cNvPr id="23" name="Slide Number Placeholder 7">
            <a:extLst>
              <a:ext uri="{FF2B5EF4-FFF2-40B4-BE49-F238E27FC236}">
                <a16:creationId xmlns:a16="http://schemas.microsoft.com/office/drawing/2014/main" id="{AC850ADB-230C-329B-2B03-1948043FBD08}"/>
              </a:ext>
            </a:extLst>
          </p:cNvPr>
          <p:cNvSpPr>
            <a:spLocks noGrp="1"/>
          </p:cNvSpPr>
          <p:nvPr>
            <p:ph type="sldNum" sz="quarter" idx="4"/>
          </p:nvPr>
        </p:nvSpPr>
        <p:spPr/>
        <p:txBody>
          <a:bodyPr/>
          <a:lstStyle/>
          <a:p>
            <a:fld id="{59395FB3-9C97-154F-86B2-7E381B951268}" type="slidenum">
              <a:rPr lang="en-US" smtClean="0"/>
              <a:pPr/>
              <a:t>2</a:t>
            </a:fld>
            <a:endParaRPr lang="en-US" dirty="0"/>
          </a:p>
        </p:txBody>
      </p:sp>
      <p:cxnSp>
        <p:nvCxnSpPr>
          <p:cNvPr id="8" name="Straight Connector 7">
            <a:extLst>
              <a:ext uri="{FF2B5EF4-FFF2-40B4-BE49-F238E27FC236}">
                <a16:creationId xmlns:a16="http://schemas.microsoft.com/office/drawing/2014/main" id="{1BA7334C-DCBF-DF5C-F656-9960C8095B5D}"/>
              </a:ext>
            </a:extLst>
          </p:cNvPr>
          <p:cNvCxnSpPr>
            <a:cxnSpLocks/>
          </p:cNvCxnSpPr>
          <p:nvPr/>
        </p:nvCxnSpPr>
        <p:spPr bwMode="auto">
          <a:xfrm flipV="1">
            <a:off x="12192000" y="3436804"/>
            <a:ext cx="0" cy="856469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124FB5C-4FAC-408B-AEA1-A34ED48F8A78}"/>
              </a:ext>
            </a:extLst>
          </p:cNvPr>
          <p:cNvCxnSpPr>
            <a:cxnSpLocks/>
          </p:cNvCxnSpPr>
          <p:nvPr/>
        </p:nvCxnSpPr>
        <p:spPr bwMode="auto">
          <a:xfrm flipV="1">
            <a:off x="18288000" y="3436804"/>
            <a:ext cx="0" cy="856469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83319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CDF3-D743-52C6-824A-E34D885A11FC}"/>
              </a:ext>
            </a:extLst>
          </p:cNvPr>
          <p:cNvSpPr>
            <a:spLocks noGrp="1"/>
          </p:cNvSpPr>
          <p:nvPr>
            <p:ph type="title"/>
          </p:nvPr>
        </p:nvSpPr>
        <p:spPr/>
        <p:txBody>
          <a:bodyPr lIns="0" tIns="0" rIns="0" bIns="0" anchor="t"/>
          <a:lstStyle/>
          <a:p>
            <a:r>
              <a:rPr lang="en-US" dirty="0">
                <a:ea typeface="+mj-lt"/>
                <a:cs typeface="+mj-lt"/>
              </a:rPr>
              <a:t>Python</a:t>
            </a:r>
            <a:endParaRPr lang="en-US" dirty="0"/>
          </a:p>
        </p:txBody>
      </p:sp>
      <p:sp>
        <p:nvSpPr>
          <p:cNvPr id="3" name="Text Placeholder 2">
            <a:extLst>
              <a:ext uri="{FF2B5EF4-FFF2-40B4-BE49-F238E27FC236}">
                <a16:creationId xmlns:a16="http://schemas.microsoft.com/office/drawing/2014/main" id="{E6D961FF-2E80-F77E-47C1-8A9186D94EA6}"/>
              </a:ext>
            </a:extLst>
          </p:cNvPr>
          <p:cNvSpPr>
            <a:spLocks noGrp="1"/>
          </p:cNvSpPr>
          <p:nvPr>
            <p:ph type="body" sz="quarter" idx="11"/>
          </p:nvPr>
        </p:nvSpPr>
        <p:spPr/>
        <p:txBody>
          <a:bodyPr lIns="0" tIns="0" rIns="0" bIns="0" anchor="t"/>
          <a:lstStyle/>
          <a:p>
            <a:pPr marL="571500" indent="-571500">
              <a:buFont typeface="Arial"/>
              <a:buChar char="•"/>
            </a:pPr>
            <a:r>
              <a:rPr lang="en-US" sz="3600" dirty="0">
                <a:latin typeface="IBM Plex Sans"/>
              </a:rPr>
              <a:t>Dynamically typed, object-oriented, interpreted language</a:t>
            </a:r>
          </a:p>
          <a:p>
            <a:pPr marL="571500" indent="-571500">
              <a:buFont typeface="Arial"/>
              <a:buChar char="•"/>
            </a:pPr>
            <a:endParaRPr lang="en-US" sz="3600" dirty="0">
              <a:latin typeface="IBM Plex Sans"/>
            </a:endParaRPr>
          </a:p>
          <a:p>
            <a:pPr marL="571500" indent="-571500">
              <a:buFont typeface="Arial"/>
              <a:buChar char="•"/>
            </a:pPr>
            <a:r>
              <a:rPr lang="en-US" sz="3600" dirty="0">
                <a:latin typeface="IBM Plex Sans"/>
              </a:rPr>
              <a:t>Large library of extensions through PIP package manager</a:t>
            </a:r>
          </a:p>
          <a:p>
            <a:pPr marL="571500" indent="-571500">
              <a:buFont typeface="Arial"/>
              <a:buChar char="•"/>
            </a:pPr>
            <a:endParaRPr lang="en-US" sz="3600" dirty="0">
              <a:latin typeface="IBM Plex Sans"/>
            </a:endParaRPr>
          </a:p>
          <a:p>
            <a:pPr marL="571500" indent="-571500">
              <a:buFont typeface="Arial"/>
              <a:buChar char="•"/>
            </a:pPr>
            <a:r>
              <a:rPr lang="en-US" sz="3600" dirty="0">
                <a:latin typeface="IBM Plex Sans"/>
              </a:rPr>
              <a:t>Uses less lines of code</a:t>
            </a:r>
          </a:p>
          <a:p>
            <a:pPr marL="571500" indent="-571500">
              <a:buFont typeface="Arial"/>
              <a:buChar char="•"/>
            </a:pPr>
            <a:endParaRPr lang="en-US" sz="3600" dirty="0">
              <a:latin typeface="IBM Plex Sans"/>
            </a:endParaRPr>
          </a:p>
          <a:p>
            <a:pPr marL="571500" indent="-571500">
              <a:buFont typeface="Arial"/>
              <a:buChar char="•"/>
            </a:pPr>
            <a:r>
              <a:rPr lang="en-US" sz="3600" dirty="0">
                <a:latin typeface="IBM Plex Sans"/>
              </a:rPr>
              <a:t>In general, runs slower than compiled code  </a:t>
            </a:r>
          </a:p>
          <a:p>
            <a:endParaRPr lang="en-US" sz="3600" dirty="0">
              <a:latin typeface="IBM Plex Sans"/>
            </a:endParaRPr>
          </a:p>
          <a:p>
            <a:endParaRPr lang="en-US" sz="3600" dirty="0">
              <a:latin typeface="IBM Plex Sans"/>
            </a:endParaRPr>
          </a:p>
          <a:p>
            <a:pPr>
              <a:buFont typeface="Arial"/>
              <a:buChar char="•"/>
            </a:pPr>
            <a:endParaRPr lang="en-US" sz="3600">
              <a:latin typeface="IBM Plex Sans"/>
            </a:endParaRPr>
          </a:p>
        </p:txBody>
      </p:sp>
      <p:sp>
        <p:nvSpPr>
          <p:cNvPr id="12" name="Text Placeholder 11">
            <a:extLst>
              <a:ext uri="{FF2B5EF4-FFF2-40B4-BE49-F238E27FC236}">
                <a16:creationId xmlns:a16="http://schemas.microsoft.com/office/drawing/2014/main" id="{28505B6B-598A-64BB-F371-9B92E22683C3}"/>
              </a:ext>
            </a:extLst>
          </p:cNvPr>
          <p:cNvSpPr>
            <a:spLocks noGrp="1"/>
          </p:cNvSpPr>
          <p:nvPr>
            <p:ph type="body" sz="quarter" idx="12"/>
          </p:nvPr>
        </p:nvSpPr>
        <p:spPr>
          <a:xfrm>
            <a:off x="574675" y="6477000"/>
            <a:ext cx="5158100" cy="5334000"/>
          </a:xfrm>
        </p:spPr>
        <p:txBody>
          <a:bodyPr lIns="0" tIns="0" rIns="0" bIns="0" anchor="t"/>
          <a:lstStyle/>
          <a:p>
            <a:r>
              <a:rPr lang="en-US"/>
              <a:t>Flask</a:t>
            </a:r>
            <a:endParaRPr lang="en-US" dirty="0"/>
          </a:p>
        </p:txBody>
      </p:sp>
      <p:sp>
        <p:nvSpPr>
          <p:cNvPr id="13" name="Text Placeholder 12">
            <a:extLst>
              <a:ext uri="{FF2B5EF4-FFF2-40B4-BE49-F238E27FC236}">
                <a16:creationId xmlns:a16="http://schemas.microsoft.com/office/drawing/2014/main" id="{F37FF4F4-E84B-93E9-DE20-609D5583DF26}"/>
              </a:ext>
            </a:extLst>
          </p:cNvPr>
          <p:cNvSpPr>
            <a:spLocks noGrp="1"/>
          </p:cNvSpPr>
          <p:nvPr>
            <p:ph type="body" sz="quarter" idx="13"/>
          </p:nvPr>
        </p:nvSpPr>
        <p:spPr>
          <a:xfrm>
            <a:off x="6667500" y="6477000"/>
            <a:ext cx="14419277" cy="5334000"/>
          </a:xfrm>
        </p:spPr>
        <p:txBody>
          <a:bodyPr lIns="0" tIns="0" rIns="0" bIns="0" anchor="t"/>
          <a:lstStyle/>
          <a:p>
            <a:pPr marL="571500" indent="-571500">
              <a:buFont typeface="Arial"/>
              <a:buChar char="•"/>
            </a:pPr>
            <a:r>
              <a:rPr lang="en-US" sz="3600" dirty="0">
                <a:latin typeface="IBM Plex Sans"/>
              </a:rPr>
              <a:t>Micro web framework for Python that implements WSGI protocol</a:t>
            </a:r>
          </a:p>
          <a:p>
            <a:pPr marL="571500" indent="-571500">
              <a:buFont typeface="Arial"/>
              <a:buChar char="•"/>
            </a:pPr>
            <a:endParaRPr lang="en-US" sz="3600" dirty="0">
              <a:latin typeface="IBM Plex Sans"/>
            </a:endParaRPr>
          </a:p>
          <a:p>
            <a:pPr marL="571500" indent="-571500">
              <a:buFont typeface="Arial"/>
              <a:buChar char="•"/>
            </a:pPr>
            <a:r>
              <a:rPr lang="en-US" sz="3600" dirty="0">
                <a:latin typeface="IBM Plex Sans"/>
              </a:rPr>
              <a:t>Includes routing and templating tools for serving web requests</a:t>
            </a:r>
          </a:p>
          <a:p>
            <a:pPr marL="571500" indent="-571500">
              <a:buFont typeface="Arial"/>
              <a:buChar char="•"/>
            </a:pPr>
            <a:endParaRPr lang="en-US" sz="3600" dirty="0">
              <a:latin typeface="IBM Plex Sans"/>
            </a:endParaRPr>
          </a:p>
          <a:p>
            <a:pPr marL="571500" indent="-571500">
              <a:buFont typeface="Arial"/>
              <a:buChar char="•"/>
            </a:pPr>
            <a:r>
              <a:rPr lang="en-US" sz="3600" dirty="0">
                <a:latin typeface="IBM Plex Sans"/>
              </a:rPr>
              <a:t>Very little overhead and is easily extensible</a:t>
            </a:r>
          </a:p>
          <a:p>
            <a:pPr marL="571500" indent="-571500">
              <a:buFont typeface="Arial"/>
              <a:buChar char="•"/>
            </a:pPr>
            <a:endParaRPr lang="en-US" sz="3600" dirty="0">
              <a:latin typeface="IBM Plex Sans"/>
            </a:endParaRPr>
          </a:p>
          <a:p>
            <a:pPr marL="571500" indent="-571500">
              <a:buFont typeface="Arial"/>
              <a:buChar char="•"/>
            </a:pPr>
            <a:r>
              <a:rPr lang="en-US" sz="3600" dirty="0">
                <a:latin typeface="IBM Plex Sans"/>
              </a:rPr>
              <a:t>Synchronous</a:t>
            </a:r>
          </a:p>
          <a:p>
            <a:pPr marL="571500" indent="-571500">
              <a:buFont typeface="Arial"/>
              <a:buChar char="•"/>
            </a:pPr>
            <a:endParaRPr lang="en-US" sz="3600" dirty="0">
              <a:latin typeface="IBM Plex Sans"/>
            </a:endParaRPr>
          </a:p>
          <a:p>
            <a:pPr marL="571500" indent="-571500">
              <a:buFont typeface="Arial"/>
              <a:buChar char="•"/>
            </a:pPr>
            <a:r>
              <a:rPr lang="en-US" sz="3600" dirty="0">
                <a:latin typeface="IBM Plex Sans"/>
              </a:rPr>
              <a:t>Should not be used in production (</a:t>
            </a:r>
            <a:r>
              <a:rPr lang="en-US" sz="3600" dirty="0" err="1">
                <a:latin typeface="IBM Plex Sans"/>
              </a:rPr>
              <a:t>uWSGI</a:t>
            </a:r>
            <a:r>
              <a:rPr lang="en-US" sz="3600" dirty="0">
                <a:latin typeface="IBM Plex Sans"/>
              </a:rPr>
              <a:t> is needed)</a:t>
            </a:r>
          </a:p>
          <a:p>
            <a:endParaRPr lang="en-US" sz="3600" dirty="0">
              <a:latin typeface="IBM Plex Sans"/>
              <a:ea typeface="+mj-lt"/>
              <a:cs typeface="+mj-lt"/>
            </a:endParaRPr>
          </a:p>
          <a:p>
            <a:endParaRPr lang="en-US" sz="3600" dirty="0"/>
          </a:p>
        </p:txBody>
      </p:sp>
      <p:sp>
        <p:nvSpPr>
          <p:cNvPr id="7" name="Slide Number Placeholder 6">
            <a:extLst>
              <a:ext uri="{FF2B5EF4-FFF2-40B4-BE49-F238E27FC236}">
                <a16:creationId xmlns:a16="http://schemas.microsoft.com/office/drawing/2014/main" id="{52B4B02F-A6F5-BA30-332A-DF629A5F3A2E}"/>
              </a:ext>
            </a:extLst>
          </p:cNvPr>
          <p:cNvSpPr>
            <a:spLocks noGrp="1"/>
          </p:cNvSpPr>
          <p:nvPr>
            <p:ph type="sldNum" sz="quarter" idx="4"/>
          </p:nvPr>
        </p:nvSpPr>
        <p:spPr/>
        <p:txBody>
          <a:bodyPr/>
          <a:lstStyle/>
          <a:p>
            <a:fld id="{86CB4B4D-7CA3-9044-876B-883B54F8677D}" type="slidenum">
              <a:rPr lang="en-US" smtClean="0"/>
              <a:pPr/>
              <a:t>3</a:t>
            </a:fld>
            <a:endParaRPr lang="en-US" dirty="0"/>
          </a:p>
        </p:txBody>
      </p:sp>
    </p:spTree>
    <p:extLst>
      <p:ext uri="{BB962C8B-B14F-4D97-AF65-F5344CB8AC3E}">
        <p14:creationId xmlns:p14="http://schemas.microsoft.com/office/powerpoint/2010/main" val="13544729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CDF3-D743-52C6-824A-E34D885A11FC}"/>
              </a:ext>
            </a:extLst>
          </p:cNvPr>
          <p:cNvSpPr>
            <a:spLocks noGrp="1"/>
          </p:cNvSpPr>
          <p:nvPr>
            <p:ph type="title"/>
          </p:nvPr>
        </p:nvSpPr>
        <p:spPr>
          <a:xfrm>
            <a:off x="574675" y="402336"/>
            <a:ext cx="4949825" cy="5979265"/>
          </a:xfrm>
        </p:spPr>
        <p:txBody>
          <a:bodyPr lIns="0" tIns="0" rIns="0" bIns="0" anchor="t"/>
          <a:lstStyle/>
          <a:p>
            <a:r>
              <a:rPr lang="en-US" dirty="0">
                <a:ea typeface="+mj-lt"/>
                <a:cs typeface="+mj-lt"/>
              </a:rPr>
              <a:t>Node.js </a:t>
            </a:r>
            <a:endParaRPr lang="en-US" dirty="0"/>
          </a:p>
        </p:txBody>
      </p:sp>
      <p:sp>
        <p:nvSpPr>
          <p:cNvPr id="3" name="Text Placeholder 2">
            <a:extLst>
              <a:ext uri="{FF2B5EF4-FFF2-40B4-BE49-F238E27FC236}">
                <a16:creationId xmlns:a16="http://schemas.microsoft.com/office/drawing/2014/main" id="{E6D961FF-2E80-F77E-47C1-8A9186D94EA6}"/>
              </a:ext>
            </a:extLst>
          </p:cNvPr>
          <p:cNvSpPr>
            <a:spLocks noGrp="1"/>
          </p:cNvSpPr>
          <p:nvPr>
            <p:ph type="body" sz="quarter" idx="11"/>
          </p:nvPr>
        </p:nvSpPr>
        <p:spPr/>
        <p:txBody>
          <a:bodyPr lIns="0" tIns="0" rIns="0" bIns="0" anchor="t"/>
          <a:lstStyle/>
          <a:p>
            <a:pPr marL="342900" indent="-342900">
              <a:buFont typeface="Arial"/>
              <a:buChar char="•"/>
            </a:pPr>
            <a:r>
              <a:rPr lang="en-US" sz="4400" dirty="0">
                <a:latin typeface="IBM Plex Sans"/>
              </a:rPr>
              <a:t>Node.js is an open-source, cross-platform JavaScript runtime environment and library for running web applications outside the client's browser. </a:t>
            </a:r>
            <a:endParaRPr lang="en-US" sz="4400" dirty="0"/>
          </a:p>
          <a:p>
            <a:endParaRPr lang="en-US" sz="4400" dirty="0">
              <a:latin typeface="IBM Plex Sans"/>
            </a:endParaRPr>
          </a:p>
        </p:txBody>
      </p:sp>
      <p:sp>
        <p:nvSpPr>
          <p:cNvPr id="7" name="Slide Number Placeholder 6">
            <a:extLst>
              <a:ext uri="{FF2B5EF4-FFF2-40B4-BE49-F238E27FC236}">
                <a16:creationId xmlns:a16="http://schemas.microsoft.com/office/drawing/2014/main" id="{52B4B02F-A6F5-BA30-332A-DF629A5F3A2E}"/>
              </a:ext>
            </a:extLst>
          </p:cNvPr>
          <p:cNvSpPr>
            <a:spLocks noGrp="1"/>
          </p:cNvSpPr>
          <p:nvPr>
            <p:ph type="sldNum" sz="quarter" idx="4"/>
          </p:nvPr>
        </p:nvSpPr>
        <p:spPr/>
        <p:txBody>
          <a:bodyPr/>
          <a:lstStyle/>
          <a:p>
            <a:fld id="{86CB4B4D-7CA3-9044-876B-883B54F8677D}" type="slidenum">
              <a:rPr lang="en-US" smtClean="0"/>
              <a:pPr/>
              <a:t>4</a:t>
            </a:fld>
            <a:endParaRPr lang="en-US" dirty="0"/>
          </a:p>
        </p:txBody>
      </p:sp>
      <p:pic>
        <p:nvPicPr>
          <p:cNvPr id="4" name="Picture 4">
            <a:extLst>
              <a:ext uri="{FF2B5EF4-FFF2-40B4-BE49-F238E27FC236}">
                <a16:creationId xmlns:a16="http://schemas.microsoft.com/office/drawing/2014/main" id="{987935E8-2B64-C64C-2605-CA1BA4A6220B}"/>
              </a:ext>
            </a:extLst>
          </p:cNvPr>
          <p:cNvPicPr>
            <a:picLocks noChangeAspect="1"/>
          </p:cNvPicPr>
          <p:nvPr/>
        </p:nvPicPr>
        <p:blipFill>
          <a:blip r:embed="rId2"/>
          <a:stretch>
            <a:fillRect/>
          </a:stretch>
        </p:blipFill>
        <p:spPr>
          <a:xfrm>
            <a:off x="3532165" y="4859437"/>
            <a:ext cx="16518144" cy="6420379"/>
          </a:xfrm>
          <a:prstGeom prst="rect">
            <a:avLst/>
          </a:prstGeom>
        </p:spPr>
      </p:pic>
    </p:spTree>
    <p:extLst>
      <p:ext uri="{BB962C8B-B14F-4D97-AF65-F5344CB8AC3E}">
        <p14:creationId xmlns:p14="http://schemas.microsoft.com/office/powerpoint/2010/main" val="110740659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CDF3-D743-52C6-824A-E34D885A11FC}"/>
              </a:ext>
            </a:extLst>
          </p:cNvPr>
          <p:cNvSpPr>
            <a:spLocks noGrp="1"/>
          </p:cNvSpPr>
          <p:nvPr>
            <p:ph type="title"/>
          </p:nvPr>
        </p:nvSpPr>
        <p:spPr/>
        <p:txBody>
          <a:bodyPr lIns="0" tIns="0" rIns="0" bIns="0" anchor="t"/>
          <a:lstStyle/>
          <a:p>
            <a:r>
              <a:rPr lang="en-US" dirty="0">
                <a:ea typeface="+mj-lt"/>
                <a:cs typeface="+mj-lt"/>
              </a:rPr>
              <a:t>Express</a:t>
            </a:r>
            <a:endParaRPr lang="en-US" dirty="0"/>
          </a:p>
        </p:txBody>
      </p:sp>
      <p:sp>
        <p:nvSpPr>
          <p:cNvPr id="3" name="Text Placeholder 2">
            <a:extLst>
              <a:ext uri="{FF2B5EF4-FFF2-40B4-BE49-F238E27FC236}">
                <a16:creationId xmlns:a16="http://schemas.microsoft.com/office/drawing/2014/main" id="{E6D961FF-2E80-F77E-47C1-8A9186D94EA6}"/>
              </a:ext>
            </a:extLst>
          </p:cNvPr>
          <p:cNvSpPr>
            <a:spLocks noGrp="1"/>
          </p:cNvSpPr>
          <p:nvPr>
            <p:ph type="body" sz="quarter" idx="11"/>
          </p:nvPr>
        </p:nvSpPr>
        <p:spPr/>
        <p:txBody>
          <a:bodyPr lIns="0" tIns="0" rIns="0" bIns="0" anchor="t"/>
          <a:lstStyle/>
          <a:p>
            <a:r>
              <a:rPr lang="en-US" sz="3600" dirty="0">
                <a:latin typeface="IBM Plex Sans"/>
              </a:rPr>
              <a:t>Express is a minimal and flexible a back end web application framework for building RESTful APIs with Node.js</a:t>
            </a:r>
            <a:endParaRPr lang="en-US"/>
          </a:p>
          <a:p>
            <a:endParaRPr lang="en-US" sz="3600" dirty="0">
              <a:latin typeface="IBM Plex Sans"/>
            </a:endParaRPr>
          </a:p>
          <a:p>
            <a:pPr>
              <a:buFont typeface="Arial"/>
              <a:buChar char="•"/>
            </a:pPr>
            <a:endParaRPr lang="en-US" sz="3600">
              <a:latin typeface="IBM Plex Sans"/>
            </a:endParaRPr>
          </a:p>
        </p:txBody>
      </p:sp>
      <p:sp>
        <p:nvSpPr>
          <p:cNvPr id="12" name="Text Placeholder 11">
            <a:extLst>
              <a:ext uri="{FF2B5EF4-FFF2-40B4-BE49-F238E27FC236}">
                <a16:creationId xmlns:a16="http://schemas.microsoft.com/office/drawing/2014/main" id="{28505B6B-598A-64BB-F371-9B92E22683C3}"/>
              </a:ext>
            </a:extLst>
          </p:cNvPr>
          <p:cNvSpPr>
            <a:spLocks noGrp="1"/>
          </p:cNvSpPr>
          <p:nvPr>
            <p:ph type="body" sz="quarter" idx="12"/>
          </p:nvPr>
        </p:nvSpPr>
        <p:spPr>
          <a:xfrm>
            <a:off x="574675" y="6477000"/>
            <a:ext cx="5158100" cy="5334000"/>
          </a:xfrm>
        </p:spPr>
        <p:txBody>
          <a:bodyPr lIns="0" tIns="0" rIns="0" bIns="0" anchor="t"/>
          <a:lstStyle/>
          <a:p>
            <a:r>
              <a:rPr lang="en-US" dirty="0"/>
              <a:t>Typescript</a:t>
            </a:r>
          </a:p>
        </p:txBody>
      </p:sp>
      <p:sp>
        <p:nvSpPr>
          <p:cNvPr id="13" name="Text Placeholder 12">
            <a:extLst>
              <a:ext uri="{FF2B5EF4-FFF2-40B4-BE49-F238E27FC236}">
                <a16:creationId xmlns:a16="http://schemas.microsoft.com/office/drawing/2014/main" id="{F37FF4F4-E84B-93E9-DE20-609D5583DF26}"/>
              </a:ext>
            </a:extLst>
          </p:cNvPr>
          <p:cNvSpPr>
            <a:spLocks noGrp="1"/>
          </p:cNvSpPr>
          <p:nvPr>
            <p:ph type="body" sz="quarter" idx="13"/>
          </p:nvPr>
        </p:nvSpPr>
        <p:spPr>
          <a:xfrm>
            <a:off x="6667500" y="6477000"/>
            <a:ext cx="14419277" cy="5334000"/>
          </a:xfrm>
        </p:spPr>
        <p:txBody>
          <a:bodyPr lIns="0" tIns="0" rIns="0" bIns="0" anchor="t"/>
          <a:lstStyle/>
          <a:p>
            <a:r>
              <a:rPr lang="en-US" sz="3600" dirty="0">
                <a:latin typeface="IBM Plex Sans"/>
              </a:rPr>
              <a:t>TypeScript technically is JavaScript with static typing. </a:t>
            </a:r>
          </a:p>
        </p:txBody>
      </p:sp>
      <p:sp>
        <p:nvSpPr>
          <p:cNvPr id="7" name="Slide Number Placeholder 6">
            <a:extLst>
              <a:ext uri="{FF2B5EF4-FFF2-40B4-BE49-F238E27FC236}">
                <a16:creationId xmlns:a16="http://schemas.microsoft.com/office/drawing/2014/main" id="{52B4B02F-A6F5-BA30-332A-DF629A5F3A2E}"/>
              </a:ext>
            </a:extLst>
          </p:cNvPr>
          <p:cNvSpPr>
            <a:spLocks noGrp="1"/>
          </p:cNvSpPr>
          <p:nvPr>
            <p:ph type="sldNum" sz="quarter" idx="4"/>
          </p:nvPr>
        </p:nvSpPr>
        <p:spPr/>
        <p:txBody>
          <a:bodyPr/>
          <a:lstStyle/>
          <a:p>
            <a:fld id="{86CB4B4D-7CA3-9044-876B-883B54F8677D}" type="slidenum">
              <a:rPr lang="en-US" smtClean="0"/>
              <a:pPr/>
              <a:t>5</a:t>
            </a:fld>
            <a:endParaRPr lang="en-US" dirty="0"/>
          </a:p>
        </p:txBody>
      </p:sp>
    </p:spTree>
    <p:extLst>
      <p:ext uri="{BB962C8B-B14F-4D97-AF65-F5344CB8AC3E}">
        <p14:creationId xmlns:p14="http://schemas.microsoft.com/office/powerpoint/2010/main" val="33310295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386F-BDD2-B332-F20E-D8C5F9971597}"/>
              </a:ext>
            </a:extLst>
          </p:cNvPr>
          <p:cNvSpPr>
            <a:spLocks noGrp="1"/>
          </p:cNvSpPr>
          <p:nvPr>
            <p:ph type="title"/>
          </p:nvPr>
        </p:nvSpPr>
        <p:spPr/>
        <p:txBody>
          <a:bodyPr/>
          <a:lstStyle/>
          <a:p>
            <a:r>
              <a:rPr lang="en-US" dirty="0">
                <a:ea typeface="+mj-lt"/>
                <a:cs typeface="+mj-lt"/>
              </a:rPr>
              <a:t>GO</a:t>
            </a:r>
            <a:endParaRPr lang="en-US" dirty="0"/>
          </a:p>
        </p:txBody>
      </p:sp>
      <p:sp>
        <p:nvSpPr>
          <p:cNvPr id="3" name="Text Placeholder 2">
            <a:extLst>
              <a:ext uri="{FF2B5EF4-FFF2-40B4-BE49-F238E27FC236}">
                <a16:creationId xmlns:a16="http://schemas.microsoft.com/office/drawing/2014/main" id="{BBCA7A5E-03FC-A629-9293-EDD7BD80E4E1}"/>
              </a:ext>
            </a:extLst>
          </p:cNvPr>
          <p:cNvSpPr>
            <a:spLocks noGrp="1"/>
          </p:cNvSpPr>
          <p:nvPr>
            <p:ph type="body" sz="quarter" idx="11"/>
          </p:nvPr>
        </p:nvSpPr>
        <p:spPr/>
        <p:txBody>
          <a:bodyPr lIns="0" tIns="0" rIns="0" bIns="0" anchor="t"/>
          <a:lstStyle/>
          <a:p>
            <a:pPr marL="571500" indent="-571500">
              <a:buFont typeface="Arial,Sans-Serif"/>
              <a:buChar char="•"/>
            </a:pPr>
            <a:r>
              <a:rPr lang="en-US" sz="3600" dirty="0">
                <a:latin typeface="IBM Plex Sans"/>
              </a:rPr>
              <a:t>Simplified code allows for easy learning</a:t>
            </a:r>
            <a:br>
              <a:rPr lang="en-US" sz="3600" dirty="0">
                <a:latin typeface="IBM Plex Sans"/>
              </a:rPr>
            </a:br>
            <a:endParaRPr lang="en-US" sz="3600" dirty="0">
              <a:latin typeface="IBM Plex Sans Light"/>
            </a:endParaRPr>
          </a:p>
          <a:p>
            <a:pPr marL="571500" indent="-571500">
              <a:buFont typeface="Arial,Sans-Serif"/>
              <a:buChar char="•"/>
            </a:pPr>
            <a:r>
              <a:rPr lang="en-US" sz="3600" dirty="0">
                <a:latin typeface="IBM Plex Sans"/>
                <a:ea typeface="+mj-lt"/>
                <a:cs typeface="+mj-lt"/>
              </a:rPr>
              <a:t>Performance: runs and compiles very fast</a:t>
            </a:r>
            <a:br>
              <a:rPr lang="en-US" sz="3600" dirty="0">
                <a:latin typeface="IBM Plex Sans"/>
                <a:ea typeface="+mj-lt"/>
                <a:cs typeface="+mj-lt"/>
              </a:rPr>
            </a:br>
            <a:endParaRPr lang="en-US" sz="3600" dirty="0">
              <a:latin typeface="IBM Plex Sans"/>
              <a:ea typeface="+mj-lt"/>
              <a:cs typeface="+mj-lt"/>
            </a:endParaRPr>
          </a:p>
          <a:p>
            <a:pPr marL="571500" indent="-571500">
              <a:buFont typeface="Arial,Sans-Serif"/>
              <a:buChar char="•"/>
            </a:pPr>
            <a:r>
              <a:rPr lang="en-US" sz="3600" dirty="0">
                <a:latin typeface="IBM Plex Sans"/>
              </a:rPr>
              <a:t>Designed for concurrency</a:t>
            </a:r>
          </a:p>
          <a:p>
            <a:pPr marL="571500" indent="-571500">
              <a:buFont typeface="Arial,Sans-Serif"/>
              <a:buChar char="•"/>
            </a:pPr>
            <a:endParaRPr lang="en-US" sz="3600" dirty="0">
              <a:latin typeface="IBM Plex Sans"/>
            </a:endParaRPr>
          </a:p>
          <a:p>
            <a:pPr marL="571500" indent="-571500">
              <a:buFont typeface="Arial,Sans-Serif"/>
              <a:buChar char="•"/>
            </a:pPr>
            <a:r>
              <a:rPr lang="en-US" sz="3600" dirty="0">
                <a:latin typeface="IBM Plex Sans"/>
              </a:rPr>
              <a:t>Built in tooling: linter, formatting, tester</a:t>
            </a:r>
          </a:p>
          <a:p>
            <a:pPr marL="571500" indent="-571500">
              <a:buFont typeface="Arial,Sans-Serif"/>
              <a:buChar char="•"/>
            </a:pPr>
            <a:endParaRPr lang="en-US" sz="3600" dirty="0">
              <a:latin typeface="IBM Plex Sans"/>
            </a:endParaRPr>
          </a:p>
          <a:p>
            <a:pPr marL="571500" indent="-571500">
              <a:buFont typeface="Arial,Sans-Serif"/>
              <a:buChar char="•"/>
            </a:pPr>
            <a:endParaRPr lang="en-US" sz="3600" dirty="0">
              <a:latin typeface="IBM Plex Sans"/>
            </a:endParaRPr>
          </a:p>
          <a:p>
            <a:pPr>
              <a:buFont typeface="Arial,Sans-Serif"/>
              <a:buChar char="•"/>
            </a:pPr>
            <a:endParaRPr lang="en-US" dirty="0"/>
          </a:p>
        </p:txBody>
      </p:sp>
      <p:sp>
        <p:nvSpPr>
          <p:cNvPr id="4" name="Text Placeholder 3">
            <a:extLst>
              <a:ext uri="{FF2B5EF4-FFF2-40B4-BE49-F238E27FC236}">
                <a16:creationId xmlns:a16="http://schemas.microsoft.com/office/drawing/2014/main" id="{0598C006-A17D-6F34-BA8D-9F4BD7467850}"/>
              </a:ext>
            </a:extLst>
          </p:cNvPr>
          <p:cNvSpPr>
            <a:spLocks noGrp="1"/>
          </p:cNvSpPr>
          <p:nvPr>
            <p:ph type="body" sz="quarter" idx="12"/>
          </p:nvPr>
        </p:nvSpPr>
        <p:spPr/>
        <p:txBody>
          <a:bodyPr/>
          <a:lstStyle/>
          <a:p>
            <a:r>
              <a:rPr lang="en-US" dirty="0"/>
              <a:t>Gin-Gonic</a:t>
            </a:r>
          </a:p>
        </p:txBody>
      </p:sp>
      <p:sp>
        <p:nvSpPr>
          <p:cNvPr id="5" name="Text Placeholder 4">
            <a:extLst>
              <a:ext uri="{FF2B5EF4-FFF2-40B4-BE49-F238E27FC236}">
                <a16:creationId xmlns:a16="http://schemas.microsoft.com/office/drawing/2014/main" id="{C182AD74-B9DF-5457-57E9-EEB56CF897ED}"/>
              </a:ext>
            </a:extLst>
          </p:cNvPr>
          <p:cNvSpPr>
            <a:spLocks noGrp="1"/>
          </p:cNvSpPr>
          <p:nvPr>
            <p:ph type="body" sz="quarter" idx="13"/>
          </p:nvPr>
        </p:nvSpPr>
        <p:spPr/>
        <p:txBody>
          <a:bodyPr lIns="0" tIns="0" rIns="0" bIns="0" anchor="t"/>
          <a:lstStyle/>
          <a:p>
            <a:pPr marL="571500" indent="-571500">
              <a:buFont typeface="Arial,Sans-Serif"/>
              <a:buChar char="•"/>
            </a:pPr>
            <a:r>
              <a:rPr lang="en-US" sz="3600" dirty="0">
                <a:latin typeface="IBM Plex Sans"/>
              </a:rPr>
              <a:t>High performance http web framework</a:t>
            </a:r>
            <a:br>
              <a:rPr lang="en-US" sz="3600" dirty="0">
                <a:latin typeface="IBM Plex Sans"/>
              </a:rPr>
            </a:br>
            <a:endParaRPr lang="en-US" sz="3600" dirty="0">
              <a:latin typeface="IBM Plex Sans"/>
            </a:endParaRPr>
          </a:p>
          <a:p>
            <a:pPr marL="571500" indent="-571500">
              <a:buFont typeface="Arial,Sans-Serif"/>
              <a:buChar char="•"/>
            </a:pPr>
            <a:r>
              <a:rPr lang="en-US" sz="3600" dirty="0">
                <a:latin typeface="IBM Plex Sans"/>
                <a:ea typeface="+mj-lt"/>
                <a:cs typeface="+mj-lt"/>
              </a:rPr>
              <a:t>Reduces boilerplate code</a:t>
            </a:r>
          </a:p>
          <a:p>
            <a:endParaRPr lang="en-US" dirty="0"/>
          </a:p>
        </p:txBody>
      </p:sp>
      <p:sp>
        <p:nvSpPr>
          <p:cNvPr id="6" name="Slide Number Placeholder 5">
            <a:extLst>
              <a:ext uri="{FF2B5EF4-FFF2-40B4-BE49-F238E27FC236}">
                <a16:creationId xmlns:a16="http://schemas.microsoft.com/office/drawing/2014/main" id="{B09CD43D-6CAD-61FE-AB32-E1188BD2969B}"/>
              </a:ext>
            </a:extLst>
          </p:cNvPr>
          <p:cNvSpPr>
            <a:spLocks noGrp="1"/>
          </p:cNvSpPr>
          <p:nvPr>
            <p:ph type="sldNum" sz="quarter" idx="4"/>
          </p:nvPr>
        </p:nvSpPr>
        <p:spPr/>
        <p:txBody>
          <a:bodyPr/>
          <a:lstStyle/>
          <a:p>
            <a:fld id="{86CB4B4D-7CA3-9044-876B-883B54F8677D}" type="slidenum">
              <a:rPr lang="en-US" smtClean="0"/>
              <a:pPr/>
              <a:t>6</a:t>
            </a:fld>
            <a:endParaRPr lang="en-US" dirty="0"/>
          </a:p>
        </p:txBody>
      </p:sp>
      <p:sp>
        <p:nvSpPr>
          <p:cNvPr id="7" name="Footer Placeholder 6">
            <a:extLst>
              <a:ext uri="{FF2B5EF4-FFF2-40B4-BE49-F238E27FC236}">
                <a16:creationId xmlns:a16="http://schemas.microsoft.com/office/drawing/2014/main" id="{B81CB67C-2785-8EE3-1BD5-B31ECCA00393}"/>
              </a:ext>
            </a:extLst>
          </p:cNvPr>
          <p:cNvSpPr>
            <a:spLocks noGrp="1"/>
          </p:cNvSpPr>
          <p:nvPr>
            <p:ph type="ftr" sz="quarter" idx="18"/>
          </p:nvPr>
        </p:nvSpPr>
        <p:spPr/>
        <p:txBody>
          <a:bodyPr/>
          <a:lstStyle/>
          <a:p>
            <a:endParaRPr lang="en-US" dirty="0"/>
          </a:p>
        </p:txBody>
      </p:sp>
    </p:spTree>
    <p:extLst>
      <p:ext uri="{BB962C8B-B14F-4D97-AF65-F5344CB8AC3E}">
        <p14:creationId xmlns:p14="http://schemas.microsoft.com/office/powerpoint/2010/main" val="350274330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870F-2BCD-D032-E9C3-B54F5E7578F6}"/>
              </a:ext>
            </a:extLst>
          </p:cNvPr>
          <p:cNvSpPr>
            <a:spLocks noGrp="1"/>
          </p:cNvSpPr>
          <p:nvPr>
            <p:ph type="title"/>
          </p:nvPr>
        </p:nvSpPr>
        <p:spPr/>
        <p:txBody>
          <a:bodyPr/>
          <a:lstStyle/>
          <a:p>
            <a:r>
              <a:rPr lang="en-US" sz="6400" dirty="0"/>
              <a:t>Language</a:t>
            </a:r>
            <a:r>
              <a:rPr lang="en-US" dirty="0"/>
              <a:t> </a:t>
            </a:r>
            <a:r>
              <a:rPr lang="en-US" sz="6400" dirty="0"/>
              <a:t>Comparison</a:t>
            </a:r>
          </a:p>
        </p:txBody>
      </p:sp>
      <p:sp>
        <p:nvSpPr>
          <p:cNvPr id="10" name="Text Placeholder 9">
            <a:extLst>
              <a:ext uri="{FF2B5EF4-FFF2-40B4-BE49-F238E27FC236}">
                <a16:creationId xmlns:a16="http://schemas.microsoft.com/office/drawing/2014/main" id="{01F55476-4EB8-A992-DE96-B2C94F109447}"/>
              </a:ext>
            </a:extLst>
          </p:cNvPr>
          <p:cNvSpPr>
            <a:spLocks noGrp="1"/>
          </p:cNvSpPr>
          <p:nvPr>
            <p:ph type="body" sz="quarter" idx="12"/>
          </p:nvPr>
        </p:nvSpPr>
        <p:spPr/>
        <p:txBody>
          <a:bodyPr/>
          <a:lstStyle/>
          <a:p>
            <a:r>
              <a:rPr lang="en-US" dirty="0"/>
              <a:t> </a:t>
            </a:r>
          </a:p>
          <a:p>
            <a:r>
              <a:rPr lang="en-US" sz="2800" dirty="0"/>
              <a:t>Statically typed</a:t>
            </a:r>
          </a:p>
          <a:p>
            <a:endParaRPr lang="en-US" sz="2800" dirty="0"/>
          </a:p>
          <a:p>
            <a:r>
              <a:rPr lang="en-US" sz="2800" dirty="0"/>
              <a:t>Compiled language</a:t>
            </a:r>
          </a:p>
          <a:p>
            <a:endParaRPr lang="en-US" sz="2800" dirty="0"/>
          </a:p>
          <a:p>
            <a:r>
              <a:rPr lang="en-US" sz="2800" dirty="0"/>
              <a:t>Asynchronous </a:t>
            </a:r>
          </a:p>
          <a:p>
            <a:endParaRPr lang="en-US" sz="2800" dirty="0"/>
          </a:p>
          <a:p>
            <a:r>
              <a:rPr lang="en-US" sz="2800" dirty="0"/>
              <a:t>Multi-threaded</a:t>
            </a:r>
          </a:p>
          <a:p>
            <a:pPr marL="342900" indent="-342900">
              <a:buFontTx/>
              <a:buChar char="-"/>
            </a:pPr>
            <a:endParaRPr lang="en-US" sz="2800" dirty="0"/>
          </a:p>
          <a:p>
            <a:r>
              <a:rPr lang="en-US" sz="2800" dirty="0"/>
              <a:t>Limited inventory of packages in Go Modules</a:t>
            </a:r>
          </a:p>
        </p:txBody>
      </p:sp>
      <p:sp>
        <p:nvSpPr>
          <p:cNvPr id="17" name="Slide Number Placeholder 2">
            <a:extLst>
              <a:ext uri="{FF2B5EF4-FFF2-40B4-BE49-F238E27FC236}">
                <a16:creationId xmlns:a16="http://schemas.microsoft.com/office/drawing/2014/main" id="{58CF5833-585E-7519-E029-64D6A13E3E02}"/>
              </a:ext>
            </a:extLst>
          </p:cNvPr>
          <p:cNvSpPr>
            <a:spLocks noGrp="1"/>
          </p:cNvSpPr>
          <p:nvPr>
            <p:ph type="sldNum" sz="quarter" idx="4"/>
          </p:nvPr>
        </p:nvSpPr>
        <p:spPr/>
        <p:txBody>
          <a:bodyPr/>
          <a:lstStyle/>
          <a:p>
            <a:fld id="{86CB4B4D-7CA3-9044-876B-883B54F8677D}" type="slidenum">
              <a:rPr lang="en-US" smtClean="0"/>
              <a:pPr/>
              <a:t>7</a:t>
            </a:fld>
            <a:endParaRPr lang="en-US" dirty="0"/>
          </a:p>
        </p:txBody>
      </p:sp>
      <p:sp>
        <p:nvSpPr>
          <p:cNvPr id="4" name="Text Placeholder 9">
            <a:extLst>
              <a:ext uri="{FF2B5EF4-FFF2-40B4-BE49-F238E27FC236}">
                <a16:creationId xmlns:a16="http://schemas.microsoft.com/office/drawing/2014/main" id="{7039BE3A-7DBC-964C-045D-92E4D3308E09}"/>
              </a:ext>
            </a:extLst>
          </p:cNvPr>
          <p:cNvSpPr txBox="1">
            <a:spLocks/>
          </p:cNvSpPr>
          <p:nvPr/>
        </p:nvSpPr>
        <p:spPr>
          <a:xfrm>
            <a:off x="12765087" y="3429000"/>
            <a:ext cx="4951413" cy="857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80" marR="0" indent="-182880" algn="l" defTabSz="2438400"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60" marR="0" indent="-182880" algn="l" defTabSz="2438400"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640" marR="0" indent="-182880" algn="l" defTabSz="2438400"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endParaRPr lang="en-US" kern="0" dirty="0"/>
          </a:p>
          <a:p>
            <a:r>
              <a:rPr lang="en-US" sz="2800" kern="0" dirty="0"/>
              <a:t>Dynamically typed</a:t>
            </a:r>
          </a:p>
          <a:p>
            <a:endParaRPr lang="en-US" sz="2800" kern="0" dirty="0"/>
          </a:p>
          <a:p>
            <a:r>
              <a:rPr lang="en-US" sz="2800" kern="0" dirty="0"/>
              <a:t>Interpreted language</a:t>
            </a:r>
          </a:p>
          <a:p>
            <a:endParaRPr lang="en-US" sz="2800" kern="0" dirty="0"/>
          </a:p>
          <a:p>
            <a:r>
              <a:rPr lang="en-US" sz="2800" kern="0" dirty="0"/>
              <a:t>Asynchronous</a:t>
            </a:r>
          </a:p>
          <a:p>
            <a:endParaRPr lang="en-US" sz="2800" kern="0" dirty="0"/>
          </a:p>
          <a:p>
            <a:r>
              <a:rPr lang="en-US" sz="2800" kern="0" dirty="0"/>
              <a:t>Multi-threading limited due to GIL</a:t>
            </a:r>
          </a:p>
          <a:p>
            <a:endParaRPr lang="en-US" sz="2800" kern="0" dirty="0"/>
          </a:p>
          <a:p>
            <a:r>
              <a:rPr lang="en-US" sz="2800" kern="0" dirty="0"/>
              <a:t>Large inventory of packages using PIP</a:t>
            </a:r>
          </a:p>
          <a:p>
            <a:endParaRPr lang="en-US" sz="2800" kern="0" dirty="0"/>
          </a:p>
          <a:p>
            <a:pPr marL="342900" indent="-342900">
              <a:buFontTx/>
              <a:buChar char="-"/>
            </a:pPr>
            <a:endParaRPr lang="en-US" sz="2800" kern="0" dirty="0"/>
          </a:p>
          <a:p>
            <a:pPr marL="342900" indent="-342900">
              <a:buFontTx/>
              <a:buChar char="-"/>
            </a:pPr>
            <a:endParaRPr lang="en-US" kern="0" dirty="0"/>
          </a:p>
        </p:txBody>
      </p:sp>
      <p:sp>
        <p:nvSpPr>
          <p:cNvPr id="9" name="Text Placeholder 9">
            <a:extLst>
              <a:ext uri="{FF2B5EF4-FFF2-40B4-BE49-F238E27FC236}">
                <a16:creationId xmlns:a16="http://schemas.microsoft.com/office/drawing/2014/main" id="{551F7D6B-5273-7E4E-CC17-5207282B2182}"/>
              </a:ext>
            </a:extLst>
          </p:cNvPr>
          <p:cNvSpPr txBox="1">
            <a:spLocks/>
          </p:cNvSpPr>
          <p:nvPr/>
        </p:nvSpPr>
        <p:spPr>
          <a:xfrm>
            <a:off x="18867437" y="3429000"/>
            <a:ext cx="4951413" cy="857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80" marR="0" indent="-182880" algn="l" defTabSz="2438400"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60" marR="0" indent="-182880" algn="l" defTabSz="2438400"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640" marR="0" indent="-182880" algn="l" defTabSz="2438400"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endParaRPr lang="en-US" kern="0" dirty="0"/>
          </a:p>
          <a:p>
            <a:endParaRPr lang="en-US" sz="2800" kern="0" dirty="0"/>
          </a:p>
          <a:p>
            <a:pPr marL="342900" indent="-342900">
              <a:buFontTx/>
              <a:buChar char="-"/>
            </a:pPr>
            <a:endParaRPr lang="en-US" kern="0" dirty="0"/>
          </a:p>
        </p:txBody>
      </p:sp>
      <p:sp>
        <p:nvSpPr>
          <p:cNvPr id="16" name="Text Placeholder 9">
            <a:extLst>
              <a:ext uri="{FF2B5EF4-FFF2-40B4-BE49-F238E27FC236}">
                <a16:creationId xmlns:a16="http://schemas.microsoft.com/office/drawing/2014/main" id="{8FDD0847-AC9E-57DA-1031-8A1930B846A8}"/>
              </a:ext>
            </a:extLst>
          </p:cNvPr>
          <p:cNvSpPr txBox="1">
            <a:spLocks/>
          </p:cNvSpPr>
          <p:nvPr/>
        </p:nvSpPr>
        <p:spPr>
          <a:xfrm>
            <a:off x="18867437" y="3429000"/>
            <a:ext cx="4951413" cy="857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80" marR="0" indent="-182880" algn="l" defTabSz="2438400"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60" marR="0" indent="-182880" algn="l" defTabSz="2438400"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640" marR="0" indent="-182880" algn="l" defTabSz="2438400"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endParaRPr lang="en-US" kern="0" dirty="0"/>
          </a:p>
          <a:p>
            <a:r>
              <a:rPr lang="en-US" sz="2800" kern="0" dirty="0"/>
              <a:t>Statically typed</a:t>
            </a:r>
          </a:p>
          <a:p>
            <a:endParaRPr lang="en-US" sz="2800" kern="0" dirty="0"/>
          </a:p>
          <a:p>
            <a:r>
              <a:rPr lang="en-US" sz="2800" kern="0" dirty="0" err="1"/>
              <a:t>Transpiled</a:t>
            </a:r>
            <a:r>
              <a:rPr lang="en-US" sz="2800" kern="0" dirty="0"/>
              <a:t> to JavaScript</a:t>
            </a:r>
          </a:p>
          <a:p>
            <a:endParaRPr lang="en-US" sz="2800" kern="0" dirty="0"/>
          </a:p>
          <a:p>
            <a:r>
              <a:rPr lang="en-US" sz="2800" kern="0" dirty="0"/>
              <a:t>Asynchronous</a:t>
            </a:r>
          </a:p>
          <a:p>
            <a:endParaRPr lang="en-US" sz="2800" kern="0" dirty="0"/>
          </a:p>
          <a:p>
            <a:r>
              <a:rPr lang="en-US" sz="2800" kern="0" dirty="0"/>
              <a:t>Single-threaded</a:t>
            </a:r>
          </a:p>
          <a:p>
            <a:endParaRPr lang="en-US" sz="2800" kern="0" dirty="0"/>
          </a:p>
          <a:p>
            <a:r>
              <a:rPr lang="en-US" sz="2800" kern="0" dirty="0"/>
              <a:t>Large inventory of packages using NPM</a:t>
            </a:r>
          </a:p>
          <a:p>
            <a:endParaRPr lang="en-US" sz="2800" kern="0" dirty="0"/>
          </a:p>
        </p:txBody>
      </p:sp>
      <p:pic>
        <p:nvPicPr>
          <p:cNvPr id="1026" name="Picture 2" descr="The Go Programming Language">
            <a:extLst>
              <a:ext uri="{FF2B5EF4-FFF2-40B4-BE49-F238E27FC236}">
                <a16:creationId xmlns:a16="http://schemas.microsoft.com/office/drawing/2014/main" id="{70392220-A5F1-51FF-B908-6CDB3C0CA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4444" y="254709"/>
            <a:ext cx="3376440" cy="29850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Python Logo in SVG Vector or PNG File Format - Logo.wine">
            <a:extLst>
              <a:ext uri="{FF2B5EF4-FFF2-40B4-BE49-F238E27FC236}">
                <a16:creationId xmlns:a16="http://schemas.microsoft.com/office/drawing/2014/main" id="{CBD187B2-426A-60E4-31C1-A2E8EF81E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9432" y="0"/>
            <a:ext cx="5882722" cy="3921814"/>
          </a:xfrm>
          <a:prstGeom prst="rect">
            <a:avLst/>
          </a:prstGeom>
          <a:noFill/>
          <a:extLst>
            <a:ext uri="{909E8E84-426E-40DD-AFC4-6F175D3DCCD1}">
              <a14:hiddenFill xmlns:a14="http://schemas.microsoft.com/office/drawing/2010/main">
                <a:solidFill>
                  <a:srgbClr val="FFFFFF"/>
                </a:solidFill>
              </a14:hiddenFill>
            </a:ext>
          </a:extLst>
        </p:spPr>
      </p:pic>
      <p:sp>
        <p:nvSpPr>
          <p:cNvPr id="22" name="AutoShape 6" descr="Examples of the logos as long-form. e.g. saying 'TypeScript' and not 'TS'">
            <a:extLst>
              <a:ext uri="{FF2B5EF4-FFF2-40B4-BE49-F238E27FC236}">
                <a16:creationId xmlns:a16="http://schemas.microsoft.com/office/drawing/2014/main" id="{62F7C1F9-AB86-FDC6-18B0-7FC0491527D1}"/>
              </a:ext>
            </a:extLst>
          </p:cNvPr>
          <p:cNvSpPr>
            <a:spLocks noChangeAspect="1" noChangeArrowheads="1"/>
          </p:cNvSpPr>
          <p:nvPr/>
        </p:nvSpPr>
        <p:spPr bwMode="auto">
          <a:xfrm>
            <a:off x="12041188"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a:extLst>
              <a:ext uri="{FF2B5EF4-FFF2-40B4-BE49-F238E27FC236}">
                <a16:creationId xmlns:a16="http://schemas.microsoft.com/office/drawing/2014/main" id="{A7AD61F3-C9F3-9FD0-3E79-252A9867D48B}"/>
              </a:ext>
            </a:extLst>
          </p:cNvPr>
          <p:cNvPicPr>
            <a:picLocks noChangeAspect="1"/>
          </p:cNvPicPr>
          <p:nvPr/>
        </p:nvPicPr>
        <p:blipFill>
          <a:blip r:embed="rId4"/>
          <a:stretch>
            <a:fillRect/>
          </a:stretch>
        </p:blipFill>
        <p:spPr>
          <a:xfrm>
            <a:off x="18867017" y="1124301"/>
            <a:ext cx="4944086" cy="1245831"/>
          </a:xfrm>
          <a:prstGeom prst="rect">
            <a:avLst/>
          </a:prstGeom>
        </p:spPr>
      </p:pic>
    </p:spTree>
    <p:extLst>
      <p:ext uri="{BB962C8B-B14F-4D97-AF65-F5344CB8AC3E}">
        <p14:creationId xmlns:p14="http://schemas.microsoft.com/office/powerpoint/2010/main" val="8243346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35D47D-5EA8-F30E-59BE-8B5BEEB10315}"/>
              </a:ext>
            </a:extLst>
          </p:cNvPr>
          <p:cNvSpPr/>
          <p:nvPr/>
        </p:nvSpPr>
        <p:spPr bwMode="auto">
          <a:xfrm>
            <a:off x="-1" y="0"/>
            <a:ext cx="24387175" cy="6071616"/>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2" name="Title 1">
            <a:extLst>
              <a:ext uri="{FF2B5EF4-FFF2-40B4-BE49-F238E27FC236}">
                <a16:creationId xmlns:a16="http://schemas.microsoft.com/office/drawing/2014/main" id="{79B7E72D-2E58-5FA9-35AF-EA3BF67E2249}"/>
              </a:ext>
            </a:extLst>
          </p:cNvPr>
          <p:cNvSpPr>
            <a:spLocks noGrp="1"/>
          </p:cNvSpPr>
          <p:nvPr>
            <p:ph type="title"/>
          </p:nvPr>
        </p:nvSpPr>
        <p:spPr/>
        <p:txBody>
          <a:bodyPr/>
          <a:lstStyle/>
          <a:p>
            <a:r>
              <a:rPr lang="en-US" dirty="0"/>
              <a:t>So what should I use?</a:t>
            </a:r>
          </a:p>
        </p:txBody>
      </p:sp>
      <p:sp>
        <p:nvSpPr>
          <p:cNvPr id="3" name="Text Placeholder 2">
            <a:extLst>
              <a:ext uri="{FF2B5EF4-FFF2-40B4-BE49-F238E27FC236}">
                <a16:creationId xmlns:a16="http://schemas.microsoft.com/office/drawing/2014/main" id="{1F06A4A6-BFA6-4140-B1ED-1F00BB0D2D2F}"/>
              </a:ext>
            </a:extLst>
          </p:cNvPr>
          <p:cNvSpPr>
            <a:spLocks noGrp="1"/>
          </p:cNvSpPr>
          <p:nvPr>
            <p:ph type="body" sz="quarter" idx="11"/>
          </p:nvPr>
        </p:nvSpPr>
        <p:spPr/>
        <p:txBody>
          <a:bodyPr/>
          <a:lstStyle/>
          <a:p>
            <a:r>
              <a:rPr lang="en-US" sz="6400" dirty="0">
                <a:solidFill>
                  <a:schemeClr val="accent1"/>
                </a:solidFill>
              </a:rPr>
              <a:t>Python</a:t>
            </a:r>
          </a:p>
          <a:p>
            <a:endParaRPr lang="en-US" sz="6400" dirty="0">
              <a:solidFill>
                <a:schemeClr val="accent1"/>
              </a:solidFill>
            </a:endParaRPr>
          </a:p>
          <a:p>
            <a:r>
              <a:rPr lang="en-US" dirty="0"/>
              <a:t>AI and machine learning</a:t>
            </a:r>
          </a:p>
          <a:p>
            <a:endParaRPr lang="en-US" dirty="0"/>
          </a:p>
          <a:p>
            <a:r>
              <a:rPr lang="en-US" dirty="0"/>
              <a:t>Data intensive tasks</a:t>
            </a:r>
          </a:p>
        </p:txBody>
      </p:sp>
      <p:sp>
        <p:nvSpPr>
          <p:cNvPr id="4" name="Text Placeholder 3">
            <a:extLst>
              <a:ext uri="{FF2B5EF4-FFF2-40B4-BE49-F238E27FC236}">
                <a16:creationId xmlns:a16="http://schemas.microsoft.com/office/drawing/2014/main" id="{C33EDFC4-C9C9-2112-4D9D-362541F55268}"/>
              </a:ext>
            </a:extLst>
          </p:cNvPr>
          <p:cNvSpPr>
            <a:spLocks noGrp="1"/>
          </p:cNvSpPr>
          <p:nvPr>
            <p:ph type="body" sz="quarter" idx="12"/>
          </p:nvPr>
        </p:nvSpPr>
        <p:spPr/>
        <p:txBody>
          <a:bodyPr/>
          <a:lstStyle/>
          <a:p>
            <a:r>
              <a:rPr lang="en-US" sz="6400" dirty="0">
                <a:solidFill>
                  <a:schemeClr val="accent1"/>
                </a:solidFill>
              </a:rPr>
              <a:t>Node.js</a:t>
            </a:r>
          </a:p>
          <a:p>
            <a:endParaRPr lang="en-US" sz="6400" dirty="0">
              <a:solidFill>
                <a:schemeClr val="accent1"/>
              </a:solidFill>
            </a:endParaRPr>
          </a:p>
          <a:p>
            <a:r>
              <a:rPr lang="en-US" dirty="0"/>
              <a:t>I/O bound applications</a:t>
            </a:r>
          </a:p>
          <a:p>
            <a:endParaRPr lang="en-US" dirty="0"/>
          </a:p>
          <a:p>
            <a:r>
              <a:rPr lang="en-US" dirty="0"/>
              <a:t>Real time apps</a:t>
            </a:r>
          </a:p>
          <a:p>
            <a:endParaRPr lang="en-US" sz="6400" dirty="0">
              <a:solidFill>
                <a:schemeClr val="accent1"/>
              </a:solidFill>
            </a:endParaRPr>
          </a:p>
          <a:p>
            <a:br>
              <a:rPr lang="en-US" dirty="0"/>
            </a:br>
            <a:endParaRPr lang="en-US" dirty="0"/>
          </a:p>
        </p:txBody>
      </p:sp>
      <p:sp>
        <p:nvSpPr>
          <p:cNvPr id="5" name="Text Placeholder 4">
            <a:extLst>
              <a:ext uri="{FF2B5EF4-FFF2-40B4-BE49-F238E27FC236}">
                <a16:creationId xmlns:a16="http://schemas.microsoft.com/office/drawing/2014/main" id="{A58D3721-3096-C555-ADE3-C6C024CF3FAA}"/>
              </a:ext>
            </a:extLst>
          </p:cNvPr>
          <p:cNvSpPr>
            <a:spLocks noGrp="1"/>
          </p:cNvSpPr>
          <p:nvPr>
            <p:ph type="body" sz="quarter" idx="13"/>
          </p:nvPr>
        </p:nvSpPr>
        <p:spPr/>
        <p:txBody>
          <a:bodyPr/>
          <a:lstStyle/>
          <a:p>
            <a:r>
              <a:rPr lang="en-US" sz="6400" dirty="0">
                <a:solidFill>
                  <a:schemeClr val="accent1"/>
                </a:solidFill>
              </a:rPr>
              <a:t>Go</a:t>
            </a:r>
          </a:p>
          <a:p>
            <a:br>
              <a:rPr lang="en-US" dirty="0"/>
            </a:br>
            <a:endParaRPr lang="en-US" dirty="0"/>
          </a:p>
          <a:p>
            <a:r>
              <a:rPr lang="en-US" dirty="0"/>
              <a:t>High volume of requests</a:t>
            </a:r>
          </a:p>
          <a:p>
            <a:endParaRPr lang="en-US" dirty="0"/>
          </a:p>
          <a:p>
            <a:r>
              <a:rPr lang="en-US" dirty="0"/>
              <a:t>Small tasks that need high performance </a:t>
            </a:r>
          </a:p>
          <a:p>
            <a:endParaRPr lang="en-US" dirty="0"/>
          </a:p>
        </p:txBody>
      </p:sp>
      <p:sp>
        <p:nvSpPr>
          <p:cNvPr id="9" name="Slide Number Placeholder 2">
            <a:extLst>
              <a:ext uri="{FF2B5EF4-FFF2-40B4-BE49-F238E27FC236}">
                <a16:creationId xmlns:a16="http://schemas.microsoft.com/office/drawing/2014/main" id="{E2F33609-2C92-880F-C9F2-F22D27E3CF14}"/>
              </a:ext>
            </a:extLst>
          </p:cNvPr>
          <p:cNvSpPr>
            <a:spLocks noGrp="1"/>
          </p:cNvSpPr>
          <p:nvPr>
            <p:ph type="sldNum" sz="quarter" idx="4"/>
          </p:nvPr>
        </p:nvSpPr>
        <p:spPr>
          <a:xfrm>
            <a:off x="23555959" y="12926828"/>
            <a:ext cx="256541" cy="254001"/>
          </a:xfrm>
        </p:spPr>
        <p:txBody>
          <a:bodyPr/>
          <a:lstStyle/>
          <a:p>
            <a:fld id="{86CB4B4D-7CA3-9044-876B-883B54F8677D}" type="slidenum">
              <a:rPr lang="en-US" smtClean="0"/>
              <a:t>8</a:t>
            </a:fld>
            <a:endParaRPr lang="en-US" dirty="0"/>
          </a:p>
        </p:txBody>
      </p:sp>
      <p:cxnSp>
        <p:nvCxnSpPr>
          <p:cNvPr id="16" name="Straight Connector 15">
            <a:extLst>
              <a:ext uri="{FF2B5EF4-FFF2-40B4-BE49-F238E27FC236}">
                <a16:creationId xmlns:a16="http://schemas.microsoft.com/office/drawing/2014/main" id="{7BD7A910-E9B1-9AA2-F18F-4ACFA43F830D}"/>
              </a:ext>
            </a:extLst>
          </p:cNvPr>
          <p:cNvCxnSpPr>
            <a:cxnSpLocks/>
          </p:cNvCxnSpPr>
          <p:nvPr/>
        </p:nvCxnSpPr>
        <p:spPr bwMode="auto">
          <a:xfrm>
            <a:off x="6096000" y="6497782"/>
            <a:ext cx="0" cy="547025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95CDAE1-6633-BC46-9535-4F81A9B587F8}"/>
              </a:ext>
            </a:extLst>
          </p:cNvPr>
          <p:cNvCxnSpPr>
            <a:cxnSpLocks/>
          </p:cNvCxnSpPr>
          <p:nvPr/>
        </p:nvCxnSpPr>
        <p:spPr bwMode="auto">
          <a:xfrm>
            <a:off x="12188952" y="6500622"/>
            <a:ext cx="0" cy="5489058"/>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7C884D65-8EC9-0EA0-AE21-08F894D315AF}"/>
              </a:ext>
            </a:extLst>
          </p:cNvPr>
          <p:cNvCxnSpPr>
            <a:cxnSpLocks/>
          </p:cNvCxnSpPr>
          <p:nvPr/>
        </p:nvCxnSpPr>
        <p:spPr bwMode="auto">
          <a:xfrm>
            <a:off x="18288000" y="6497782"/>
            <a:ext cx="0" cy="546827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99A79E7-5EA7-5378-0835-EFB9038CD6D6}"/>
              </a:ext>
            </a:extLst>
          </p:cNvPr>
          <p:cNvSpPr txBox="1"/>
          <p:nvPr/>
        </p:nvSpPr>
        <p:spPr>
          <a:xfrm>
            <a:off x="13835270" y="10197548"/>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27188199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E72D-2E58-5FA9-35AF-EA3BF67E2249}"/>
              </a:ext>
            </a:extLst>
          </p:cNvPr>
          <p:cNvSpPr>
            <a:spLocks noGrp="1"/>
          </p:cNvSpPr>
          <p:nvPr>
            <p:ph type="title"/>
          </p:nvPr>
        </p:nvSpPr>
        <p:spPr/>
        <p:txBody>
          <a:bodyPr lIns="0" tIns="0" rIns="457200" bIns="0" anchor="t"/>
          <a:lstStyle/>
          <a:p>
            <a:r>
              <a:rPr lang="en-US" dirty="0"/>
              <a:t>It depends...</a:t>
            </a:r>
          </a:p>
        </p:txBody>
      </p:sp>
      <p:sp>
        <p:nvSpPr>
          <p:cNvPr id="3" name="Text Placeholder 2">
            <a:extLst>
              <a:ext uri="{FF2B5EF4-FFF2-40B4-BE49-F238E27FC236}">
                <a16:creationId xmlns:a16="http://schemas.microsoft.com/office/drawing/2014/main" id="{1F06A4A6-BFA6-4140-B1ED-1F00BB0D2D2F}"/>
              </a:ext>
            </a:extLst>
          </p:cNvPr>
          <p:cNvSpPr>
            <a:spLocks noGrp="1"/>
          </p:cNvSpPr>
          <p:nvPr>
            <p:ph type="body" sz="quarter" idx="11"/>
          </p:nvPr>
        </p:nvSpPr>
        <p:spPr/>
        <p:txBody>
          <a:bodyPr lIns="0" tIns="0" rIns="0" bIns="0" anchor="t"/>
          <a:lstStyle/>
          <a:p>
            <a:r>
              <a:rPr lang="en-US" sz="6400" dirty="0">
                <a:solidFill>
                  <a:schemeClr val="accent1"/>
                </a:solidFill>
              </a:rPr>
              <a:t>1</a:t>
            </a:r>
          </a:p>
          <a:p>
            <a:br>
              <a:rPr lang="en-US" dirty="0"/>
            </a:br>
            <a:r>
              <a:rPr lang="en-US" dirty="0"/>
              <a:t>Business requirements</a:t>
            </a:r>
          </a:p>
        </p:txBody>
      </p:sp>
      <p:sp>
        <p:nvSpPr>
          <p:cNvPr id="4" name="Text Placeholder 3">
            <a:extLst>
              <a:ext uri="{FF2B5EF4-FFF2-40B4-BE49-F238E27FC236}">
                <a16:creationId xmlns:a16="http://schemas.microsoft.com/office/drawing/2014/main" id="{C33EDFC4-C9C9-2112-4D9D-362541F55268}"/>
              </a:ext>
            </a:extLst>
          </p:cNvPr>
          <p:cNvSpPr>
            <a:spLocks noGrp="1"/>
          </p:cNvSpPr>
          <p:nvPr>
            <p:ph type="body" sz="quarter" idx="12"/>
          </p:nvPr>
        </p:nvSpPr>
        <p:spPr/>
        <p:txBody>
          <a:bodyPr/>
          <a:lstStyle/>
          <a:p>
            <a:r>
              <a:rPr lang="en-US" sz="6400" dirty="0">
                <a:solidFill>
                  <a:schemeClr val="accent1"/>
                </a:solidFill>
              </a:rPr>
              <a:t>2</a:t>
            </a:r>
          </a:p>
          <a:p>
            <a:br>
              <a:rPr lang="en-US" dirty="0"/>
            </a:br>
            <a:r>
              <a:rPr lang="en-US" dirty="0"/>
              <a:t>Inheriting a project may require a certain language</a:t>
            </a:r>
          </a:p>
        </p:txBody>
      </p:sp>
      <p:sp>
        <p:nvSpPr>
          <p:cNvPr id="5" name="Text Placeholder 4">
            <a:extLst>
              <a:ext uri="{FF2B5EF4-FFF2-40B4-BE49-F238E27FC236}">
                <a16:creationId xmlns:a16="http://schemas.microsoft.com/office/drawing/2014/main" id="{A58D3721-3096-C555-ADE3-C6C024CF3FAA}"/>
              </a:ext>
            </a:extLst>
          </p:cNvPr>
          <p:cNvSpPr>
            <a:spLocks noGrp="1"/>
          </p:cNvSpPr>
          <p:nvPr>
            <p:ph type="body" sz="quarter" idx="13"/>
          </p:nvPr>
        </p:nvSpPr>
        <p:spPr/>
        <p:txBody>
          <a:bodyPr/>
          <a:lstStyle/>
          <a:p>
            <a:r>
              <a:rPr lang="en-US" sz="6400" dirty="0">
                <a:solidFill>
                  <a:schemeClr val="accent1"/>
                </a:solidFill>
              </a:rPr>
              <a:t>3</a:t>
            </a:r>
          </a:p>
          <a:p>
            <a:br>
              <a:rPr lang="en-US" dirty="0"/>
            </a:br>
            <a:r>
              <a:rPr lang="en-US" dirty="0"/>
              <a:t>Improving or learning new skills</a:t>
            </a:r>
          </a:p>
        </p:txBody>
      </p:sp>
      <p:sp>
        <p:nvSpPr>
          <p:cNvPr id="6" name="Text Placeholder 5">
            <a:extLst>
              <a:ext uri="{FF2B5EF4-FFF2-40B4-BE49-F238E27FC236}">
                <a16:creationId xmlns:a16="http://schemas.microsoft.com/office/drawing/2014/main" id="{420DC560-FF7F-9500-14CC-65574A232BA3}"/>
              </a:ext>
            </a:extLst>
          </p:cNvPr>
          <p:cNvSpPr>
            <a:spLocks noGrp="1"/>
          </p:cNvSpPr>
          <p:nvPr>
            <p:ph type="body" sz="quarter" idx="14"/>
          </p:nvPr>
        </p:nvSpPr>
        <p:spPr/>
        <p:txBody>
          <a:bodyPr/>
          <a:lstStyle/>
          <a:p>
            <a:r>
              <a:rPr lang="en-US" sz="6400" dirty="0">
                <a:solidFill>
                  <a:schemeClr val="accent1"/>
                </a:solidFill>
              </a:rPr>
              <a:t>4</a:t>
            </a:r>
          </a:p>
          <a:p>
            <a:br>
              <a:rPr lang="en-US" dirty="0"/>
            </a:br>
            <a:r>
              <a:rPr lang="en-US" dirty="0"/>
              <a:t>Personal Preference</a:t>
            </a:r>
          </a:p>
        </p:txBody>
      </p:sp>
      <p:sp>
        <p:nvSpPr>
          <p:cNvPr id="9" name="Slide Number Placeholder 2">
            <a:extLst>
              <a:ext uri="{FF2B5EF4-FFF2-40B4-BE49-F238E27FC236}">
                <a16:creationId xmlns:a16="http://schemas.microsoft.com/office/drawing/2014/main" id="{E2F33609-2C92-880F-C9F2-F22D27E3CF14}"/>
              </a:ext>
            </a:extLst>
          </p:cNvPr>
          <p:cNvSpPr>
            <a:spLocks noGrp="1"/>
          </p:cNvSpPr>
          <p:nvPr>
            <p:ph type="sldNum" sz="quarter" idx="4"/>
          </p:nvPr>
        </p:nvSpPr>
        <p:spPr>
          <a:xfrm>
            <a:off x="23555959" y="12926828"/>
            <a:ext cx="256541" cy="254001"/>
          </a:xfrm>
        </p:spPr>
        <p:txBody>
          <a:bodyPr/>
          <a:lstStyle/>
          <a:p>
            <a:fld id="{86CB4B4D-7CA3-9044-876B-883B54F8677D}" type="slidenum">
              <a:rPr lang="en-US" smtClean="0"/>
              <a:t>9</a:t>
            </a:fld>
            <a:endParaRPr lang="en-US" dirty="0"/>
          </a:p>
        </p:txBody>
      </p:sp>
      <p:cxnSp>
        <p:nvCxnSpPr>
          <p:cNvPr id="10" name="Straight Connector 9">
            <a:extLst>
              <a:ext uri="{FF2B5EF4-FFF2-40B4-BE49-F238E27FC236}">
                <a16:creationId xmlns:a16="http://schemas.microsoft.com/office/drawing/2014/main" id="{F3C48B13-D468-45C9-5E8D-1CC3FCDBC286}"/>
              </a:ext>
            </a:extLst>
          </p:cNvPr>
          <p:cNvCxnSpPr/>
          <p:nvPr/>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B527F30-F60A-AA2B-370A-41F9EF0116AE}"/>
              </a:ext>
            </a:extLst>
          </p:cNvPr>
          <p:cNvCxnSpPr>
            <a:cxnSpLocks/>
          </p:cNvCxnSpPr>
          <p:nvPr/>
        </p:nvCxnSpPr>
        <p:spPr bwMode="auto">
          <a:xfrm>
            <a:off x="6096000" y="6096000"/>
            <a:ext cx="0" cy="5870448"/>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9B6307B-3FFE-4197-344B-4318A0921143}"/>
              </a:ext>
            </a:extLst>
          </p:cNvPr>
          <p:cNvCxnSpPr>
            <a:cxnSpLocks/>
          </p:cNvCxnSpPr>
          <p:nvPr/>
        </p:nvCxnSpPr>
        <p:spPr bwMode="auto">
          <a:xfrm>
            <a:off x="12188952" y="6099048"/>
            <a:ext cx="0" cy="589063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9653C59-D4EB-061B-BEE9-54F43A1A5BD7}"/>
              </a:ext>
            </a:extLst>
          </p:cNvPr>
          <p:cNvCxnSpPr>
            <a:cxnSpLocks/>
          </p:cNvCxnSpPr>
          <p:nvPr/>
        </p:nvCxnSpPr>
        <p:spPr bwMode="auto">
          <a:xfrm>
            <a:off x="18288000" y="6096000"/>
            <a:ext cx="0" cy="5868329"/>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6925519"/>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4_Plex" id="{461DE280-6773-3240-A149-7E3C0A49F9FC}" vid="{119F70B9-3B70-5545-8722-9A4DAAA12CBF}"/>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 presentation template</Template>
  <TotalTime>325</TotalTime>
  <Words>400</Words>
  <Application>Microsoft Office PowerPoint</Application>
  <PresentationFormat>Custom</PresentationFormat>
  <Paragraphs>112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IBM presentation template</vt:lpstr>
      <vt:lpstr>Are you a polyglot?</vt:lpstr>
      <vt:lpstr>PowerPoint Presentation</vt:lpstr>
      <vt:lpstr>Python</vt:lpstr>
      <vt:lpstr>Node.js </vt:lpstr>
      <vt:lpstr>Express</vt:lpstr>
      <vt:lpstr>GO</vt:lpstr>
      <vt:lpstr>Language Comparison</vt:lpstr>
      <vt:lpstr>So what should I use?</vt:lpstr>
      <vt:lpstr>It depends...</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64/86/130pt title,  5 lines maximum,  sentence case</dc:title>
  <dc:subject/>
  <dc:creator>Cole Clark</dc:creator>
  <cp:keywords/>
  <dc:description/>
  <cp:lastModifiedBy>Michael Luis Santos</cp:lastModifiedBy>
  <cp:revision>202</cp:revision>
  <cp:lastPrinted>2019-04-25T15:14:05Z</cp:lastPrinted>
  <dcterms:created xsi:type="dcterms:W3CDTF">2023-03-15T14:45:08Z</dcterms:created>
  <dcterms:modified xsi:type="dcterms:W3CDTF">2023-03-17T20:46:27Z</dcterms:modified>
  <cp:category/>
</cp:coreProperties>
</file>