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58" r:id="rId10"/>
    <p:sldId id="266" r:id="rId11"/>
    <p:sldId id="268" r:id="rId12"/>
    <p:sldId id="269" r:id="rId13"/>
    <p:sldId id="273" r:id="rId14"/>
    <p:sldId id="270" r:id="rId15"/>
    <p:sldId id="276" r:id="rId16"/>
    <p:sldId id="272" r:id="rId17"/>
    <p:sldId id="271" r:id="rId18"/>
    <p:sldId id="274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D860A-156C-4A9C-9A83-59069BD71542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B79B3E-F1B9-4701-A368-5977F0A5C713}">
      <dgm:prSet/>
      <dgm:spPr/>
      <dgm:t>
        <a:bodyPr/>
        <a:lstStyle/>
        <a:p>
          <a:r>
            <a:rPr lang="en-US" b="1" i="0"/>
            <a:t>Assumptions Made:</a:t>
          </a:r>
          <a:endParaRPr lang="en-US"/>
        </a:p>
      </dgm:t>
    </dgm:pt>
    <dgm:pt modelId="{C7B3A15D-CD08-401D-AB3F-17798E0D3A3D}" type="parTrans" cxnId="{B596F443-6269-49BC-9F4F-9D8C7BF33E80}">
      <dgm:prSet/>
      <dgm:spPr/>
      <dgm:t>
        <a:bodyPr/>
        <a:lstStyle/>
        <a:p>
          <a:endParaRPr lang="en-US"/>
        </a:p>
      </dgm:t>
    </dgm:pt>
    <dgm:pt modelId="{D66AD9D9-496B-4C4D-AC5D-06764C1A74C3}" type="sibTrans" cxnId="{B596F443-6269-49BC-9F4F-9D8C7BF33E80}">
      <dgm:prSet/>
      <dgm:spPr/>
      <dgm:t>
        <a:bodyPr/>
        <a:lstStyle/>
        <a:p>
          <a:endParaRPr lang="en-US"/>
        </a:p>
      </dgm:t>
    </dgm:pt>
    <dgm:pt modelId="{24984BFC-C33E-45E8-9990-68BEEA3D05F1}">
      <dgm:prSet/>
      <dgm:spPr/>
      <dgm:t>
        <a:bodyPr/>
        <a:lstStyle/>
        <a:p>
          <a:r>
            <a:rPr lang="en-US" b="1" i="0"/>
            <a:t>Positive Value Range:</a:t>
          </a:r>
          <a:r>
            <a:rPr lang="en-US" b="0" i="0"/>
            <a:t> It's assumed all pixel values are positive, simplifying the search for maximum values.</a:t>
          </a:r>
          <a:endParaRPr lang="en-US"/>
        </a:p>
      </dgm:t>
    </dgm:pt>
    <dgm:pt modelId="{8A353CE5-64D4-4588-A1BD-22D89982A5E5}" type="parTrans" cxnId="{F2804078-2A30-41A4-AC99-677784325A69}">
      <dgm:prSet/>
      <dgm:spPr/>
      <dgm:t>
        <a:bodyPr/>
        <a:lstStyle/>
        <a:p>
          <a:endParaRPr lang="en-US"/>
        </a:p>
      </dgm:t>
    </dgm:pt>
    <dgm:pt modelId="{9389EF3E-1498-4591-8078-7349739C00B7}" type="sibTrans" cxnId="{F2804078-2A30-41A4-AC99-677784325A69}">
      <dgm:prSet/>
      <dgm:spPr/>
      <dgm:t>
        <a:bodyPr/>
        <a:lstStyle/>
        <a:p>
          <a:endParaRPr lang="en-US"/>
        </a:p>
      </dgm:t>
    </dgm:pt>
    <dgm:pt modelId="{853D4B9B-97D7-4329-9E61-369410532252}">
      <dgm:prSet/>
      <dgm:spPr/>
      <dgm:t>
        <a:bodyPr/>
        <a:lstStyle/>
        <a:p>
          <a:r>
            <a:rPr lang="en-US" b="1" i="0"/>
            <a:t>Non-Sorting Requirement:</a:t>
          </a:r>
          <a:r>
            <a:rPr lang="en-US" b="0" i="0"/>
            <a:t> The algorithm does not sort the entire set of pixel values; it is optimized to find the highest values directly.</a:t>
          </a:r>
          <a:endParaRPr lang="en-US"/>
        </a:p>
      </dgm:t>
    </dgm:pt>
    <dgm:pt modelId="{7D52279B-B5E5-43DB-A37F-C8FE3C975213}" type="parTrans" cxnId="{2CDAD85D-30B0-4D88-8942-809D49FFEEEF}">
      <dgm:prSet/>
      <dgm:spPr/>
      <dgm:t>
        <a:bodyPr/>
        <a:lstStyle/>
        <a:p>
          <a:endParaRPr lang="en-US"/>
        </a:p>
      </dgm:t>
    </dgm:pt>
    <dgm:pt modelId="{6B4F8F13-12EB-4C7E-960C-310506659414}" type="sibTrans" cxnId="{2CDAD85D-30B0-4D88-8942-809D49FFEEEF}">
      <dgm:prSet/>
      <dgm:spPr/>
      <dgm:t>
        <a:bodyPr/>
        <a:lstStyle/>
        <a:p>
          <a:endParaRPr lang="en-US"/>
        </a:p>
      </dgm:t>
    </dgm:pt>
    <dgm:pt modelId="{CE2AFCD7-816B-4862-96A4-6726146CA8F6}">
      <dgm:prSet/>
      <dgm:spPr/>
      <dgm:t>
        <a:bodyPr/>
        <a:lstStyle/>
        <a:p>
          <a:r>
            <a:rPr lang="en-US" b="1" i="0"/>
            <a:t>Top Distinct vs. Top N Values:</a:t>
          </a:r>
          <a:r>
            <a:rPr lang="en-US" b="0" i="0"/>
            <a:t> The solution assumes that finding the top 'N' values does not necessarily mean they must be distinct.</a:t>
          </a:r>
          <a:endParaRPr lang="en-US"/>
        </a:p>
      </dgm:t>
    </dgm:pt>
    <dgm:pt modelId="{02CDD425-D39E-45EE-B22B-8818DA34B1F7}" type="parTrans" cxnId="{5BA1C670-6E2A-4475-B11D-180E34A7AFD4}">
      <dgm:prSet/>
      <dgm:spPr/>
      <dgm:t>
        <a:bodyPr/>
        <a:lstStyle/>
        <a:p>
          <a:endParaRPr lang="en-US"/>
        </a:p>
      </dgm:t>
    </dgm:pt>
    <dgm:pt modelId="{779B6B09-1C9A-485C-940D-AFA16204776C}" type="sibTrans" cxnId="{5BA1C670-6E2A-4475-B11D-180E34A7AFD4}">
      <dgm:prSet/>
      <dgm:spPr/>
      <dgm:t>
        <a:bodyPr/>
        <a:lstStyle/>
        <a:p>
          <a:endParaRPr lang="en-US"/>
        </a:p>
      </dgm:t>
    </dgm:pt>
    <dgm:pt modelId="{56AC53C0-B252-4D03-A0CA-A6A4A5765951}">
      <dgm:prSet/>
      <dgm:spPr/>
      <dgm:t>
        <a:bodyPr/>
        <a:lstStyle/>
        <a:p>
          <a:r>
            <a:rPr lang="en-US" b="1" i="0"/>
            <a:t>Handling Identical Values:</a:t>
          </a:r>
          <a:r>
            <a:rPr lang="en-US" b="0" i="0"/>
            <a:t> In cases where multiple pixels share the same value within the top range, any solution is right no matter their order of occurrence in the data.</a:t>
          </a:r>
          <a:endParaRPr lang="en-US"/>
        </a:p>
      </dgm:t>
    </dgm:pt>
    <dgm:pt modelId="{890B9078-4232-48ED-AF23-0616F2B66D2B}" type="parTrans" cxnId="{5DD59128-7A6F-439B-BFF4-882ADA024D94}">
      <dgm:prSet/>
      <dgm:spPr/>
      <dgm:t>
        <a:bodyPr/>
        <a:lstStyle/>
        <a:p>
          <a:endParaRPr lang="en-US"/>
        </a:p>
      </dgm:t>
    </dgm:pt>
    <dgm:pt modelId="{9222D044-996E-4A53-ACB1-EFA21238394B}" type="sibTrans" cxnId="{5DD59128-7A6F-439B-BFF4-882ADA024D94}">
      <dgm:prSet/>
      <dgm:spPr/>
      <dgm:t>
        <a:bodyPr/>
        <a:lstStyle/>
        <a:p>
          <a:endParaRPr lang="en-US"/>
        </a:p>
      </dgm:t>
    </dgm:pt>
    <dgm:pt modelId="{ADEE6B4A-8305-45CB-9381-7FAB84761A8C}">
      <dgm:prSet/>
      <dgm:spPr/>
      <dgm:t>
        <a:bodyPr/>
        <a:lstStyle/>
        <a:p>
          <a:r>
            <a:rPr lang="en-US" b="1" i="0"/>
            <a:t>Performance Remarks:</a:t>
          </a:r>
          <a:endParaRPr lang="en-US"/>
        </a:p>
      </dgm:t>
    </dgm:pt>
    <dgm:pt modelId="{012CAE9C-006C-4596-A869-3BDDCD9F6A15}" type="parTrans" cxnId="{C98E25B0-79DB-4D1E-B189-5A8F8937CA11}">
      <dgm:prSet/>
      <dgm:spPr/>
      <dgm:t>
        <a:bodyPr/>
        <a:lstStyle/>
        <a:p>
          <a:endParaRPr lang="en-US"/>
        </a:p>
      </dgm:t>
    </dgm:pt>
    <dgm:pt modelId="{CB279864-0ECD-4926-B868-A07F0EBE1E43}" type="sibTrans" cxnId="{C98E25B0-79DB-4D1E-B189-5A8F8937CA11}">
      <dgm:prSet/>
      <dgm:spPr/>
      <dgm:t>
        <a:bodyPr/>
        <a:lstStyle/>
        <a:p>
          <a:endParaRPr lang="en-US"/>
        </a:p>
      </dgm:t>
    </dgm:pt>
    <dgm:pt modelId="{10E77117-2508-4BC5-9BC2-0FB58A41B0B7}">
      <dgm:prSet/>
      <dgm:spPr/>
      <dgm:t>
        <a:bodyPr/>
        <a:lstStyle/>
        <a:p>
          <a:r>
            <a:rPr lang="en-US" b="1" i="0"/>
            <a:t>Efficiency in Memory Utilization:</a:t>
          </a:r>
          <a:r>
            <a:rPr lang="en-US" b="0" i="0"/>
            <a:t> Direct in-memory operations are employed to avoid unnecessary data duplication, enhancing performance.</a:t>
          </a:r>
          <a:endParaRPr lang="en-US"/>
        </a:p>
      </dgm:t>
    </dgm:pt>
    <dgm:pt modelId="{BC24B2A5-67AF-4C0C-9E56-873D36E5ABE1}" type="parTrans" cxnId="{089D33CA-5F1C-49D1-9F62-AF93B17292D1}">
      <dgm:prSet/>
      <dgm:spPr/>
      <dgm:t>
        <a:bodyPr/>
        <a:lstStyle/>
        <a:p>
          <a:endParaRPr lang="en-US"/>
        </a:p>
      </dgm:t>
    </dgm:pt>
    <dgm:pt modelId="{4B59CC48-A873-48EB-8E93-A5E5E23DA274}" type="sibTrans" cxnId="{089D33CA-5F1C-49D1-9F62-AF93B17292D1}">
      <dgm:prSet/>
      <dgm:spPr/>
      <dgm:t>
        <a:bodyPr/>
        <a:lstStyle/>
        <a:p>
          <a:endParaRPr lang="en-US"/>
        </a:p>
      </dgm:t>
    </dgm:pt>
    <dgm:pt modelId="{3DC77710-DE01-49A7-AFEC-3BE526161161}">
      <dgm:prSet/>
      <dgm:spPr/>
      <dgm:t>
        <a:bodyPr/>
        <a:lstStyle/>
        <a:p>
          <a:r>
            <a:rPr lang="en-US" b="1" i="0"/>
            <a:t>Real-Time Data Consideration:</a:t>
          </a:r>
          <a:r>
            <a:rPr lang="en-US" b="0" i="0"/>
            <a:t> The solution ensures that image data remains unaltered during processing to prevent inconsistencies.</a:t>
          </a:r>
          <a:endParaRPr lang="en-US"/>
        </a:p>
      </dgm:t>
    </dgm:pt>
    <dgm:pt modelId="{E6E99709-DA7D-4CDB-9977-E15452976038}" type="parTrans" cxnId="{27BAACE8-E4FF-4EDA-965E-584AA9CD86DC}">
      <dgm:prSet/>
      <dgm:spPr/>
      <dgm:t>
        <a:bodyPr/>
        <a:lstStyle/>
        <a:p>
          <a:endParaRPr lang="en-US"/>
        </a:p>
      </dgm:t>
    </dgm:pt>
    <dgm:pt modelId="{F966298C-9674-4A41-8537-087800B3D4B1}" type="sibTrans" cxnId="{27BAACE8-E4FF-4EDA-965E-584AA9CD86DC}">
      <dgm:prSet/>
      <dgm:spPr/>
      <dgm:t>
        <a:bodyPr/>
        <a:lstStyle/>
        <a:p>
          <a:endParaRPr lang="en-US"/>
        </a:p>
      </dgm:t>
    </dgm:pt>
    <dgm:pt modelId="{C069959B-6891-467E-92AD-152C5D2E4A24}">
      <dgm:prSet/>
      <dgm:spPr/>
      <dgm:t>
        <a:bodyPr/>
        <a:lstStyle/>
        <a:p>
          <a:r>
            <a:rPr lang="en-US" b="1" i="0"/>
            <a:t>Solution Extensibility:</a:t>
          </a:r>
          <a:r>
            <a:rPr lang="en-US" b="0" i="0"/>
            <a:t> The modular design of the image processing logic allows for reusability in various contexts with minimal adjustments.</a:t>
          </a:r>
          <a:endParaRPr lang="en-US"/>
        </a:p>
      </dgm:t>
    </dgm:pt>
    <dgm:pt modelId="{8FB9BEEE-C4DC-45D3-841E-0C4BF647DE6E}" type="parTrans" cxnId="{9CE88EAE-901F-4124-AA94-B26F1E124EBC}">
      <dgm:prSet/>
      <dgm:spPr/>
      <dgm:t>
        <a:bodyPr/>
        <a:lstStyle/>
        <a:p>
          <a:endParaRPr lang="en-US"/>
        </a:p>
      </dgm:t>
    </dgm:pt>
    <dgm:pt modelId="{3F8970B7-B427-4EF6-9272-2F974A57D61B}" type="sibTrans" cxnId="{9CE88EAE-901F-4124-AA94-B26F1E124EBC}">
      <dgm:prSet/>
      <dgm:spPr/>
      <dgm:t>
        <a:bodyPr/>
        <a:lstStyle/>
        <a:p>
          <a:endParaRPr lang="en-US"/>
        </a:p>
      </dgm:t>
    </dgm:pt>
    <dgm:pt modelId="{29315702-83F4-4EF6-809B-952694572C7E}">
      <dgm:prSet/>
      <dgm:spPr/>
      <dgm:t>
        <a:bodyPr/>
        <a:lstStyle/>
        <a:p>
          <a:r>
            <a:rPr lang="en-US" b="1" i="0"/>
            <a:t>Performance Optimization Strategies:</a:t>
          </a:r>
          <a:endParaRPr lang="en-US"/>
        </a:p>
      </dgm:t>
    </dgm:pt>
    <dgm:pt modelId="{BBEC184A-754B-48F0-86C7-0350D69B8B04}" type="parTrans" cxnId="{194F815B-29D4-4D28-9083-73FE4D00A01C}">
      <dgm:prSet/>
      <dgm:spPr/>
      <dgm:t>
        <a:bodyPr/>
        <a:lstStyle/>
        <a:p>
          <a:endParaRPr lang="en-US"/>
        </a:p>
      </dgm:t>
    </dgm:pt>
    <dgm:pt modelId="{50BED504-B8A5-4712-AED7-6A4B74BBB173}" type="sibTrans" cxnId="{194F815B-29D4-4D28-9083-73FE4D00A01C}">
      <dgm:prSet/>
      <dgm:spPr/>
      <dgm:t>
        <a:bodyPr/>
        <a:lstStyle/>
        <a:p>
          <a:endParaRPr lang="en-US"/>
        </a:p>
      </dgm:t>
    </dgm:pt>
    <dgm:pt modelId="{CBD6155B-F1DF-4E47-9CE6-F0F10CF9D011}">
      <dgm:prSet/>
      <dgm:spPr/>
      <dgm:t>
        <a:bodyPr/>
        <a:lstStyle/>
        <a:p>
          <a:r>
            <a:rPr lang="en-US" b="0" i="0"/>
            <a:t>For </a:t>
          </a:r>
          <a:r>
            <a:rPr lang="en-US" b="1" i="0"/>
            <a:t>multiple queries on the same image</a:t>
          </a:r>
          <a:r>
            <a:rPr lang="en-US" b="0" i="0"/>
            <a:t>: Consider pre-sorting the pixel values for repeated efficient top 'N' value extractions.</a:t>
          </a:r>
          <a:endParaRPr lang="en-US"/>
        </a:p>
      </dgm:t>
    </dgm:pt>
    <dgm:pt modelId="{2CAD2805-0B65-483A-9217-D1E9E7236AB0}" type="parTrans" cxnId="{35A3A3FE-5889-46B8-9448-FDFCAE781B7B}">
      <dgm:prSet/>
      <dgm:spPr/>
      <dgm:t>
        <a:bodyPr/>
        <a:lstStyle/>
        <a:p>
          <a:endParaRPr lang="en-US"/>
        </a:p>
      </dgm:t>
    </dgm:pt>
    <dgm:pt modelId="{5441A03E-AFEB-4242-A1A2-611132442149}" type="sibTrans" cxnId="{35A3A3FE-5889-46B8-9448-FDFCAE781B7B}">
      <dgm:prSet/>
      <dgm:spPr/>
      <dgm:t>
        <a:bodyPr/>
        <a:lstStyle/>
        <a:p>
          <a:endParaRPr lang="en-US"/>
        </a:p>
      </dgm:t>
    </dgm:pt>
    <dgm:pt modelId="{32E6E840-CE9E-4629-8910-D0BC7C4E656F}">
      <dgm:prSet/>
      <dgm:spPr/>
      <dgm:t>
        <a:bodyPr/>
        <a:lstStyle/>
        <a:p>
          <a:r>
            <a:rPr lang="en-US" b="0" i="0"/>
            <a:t>For </a:t>
          </a:r>
          <a:r>
            <a:rPr lang="en-US" b="1" i="0"/>
            <a:t>single queries across multiple images</a:t>
          </a:r>
          <a:r>
            <a:rPr lang="en-US" b="0" i="0"/>
            <a:t>: A direct heap data structure approach is utilized for optimal performance.</a:t>
          </a:r>
          <a:endParaRPr lang="en-US"/>
        </a:p>
      </dgm:t>
    </dgm:pt>
    <dgm:pt modelId="{EC995B54-12F8-495D-B61D-F8C4679B035B}" type="parTrans" cxnId="{F2095926-86EE-4C95-9B2E-73FD03025DB4}">
      <dgm:prSet/>
      <dgm:spPr/>
      <dgm:t>
        <a:bodyPr/>
        <a:lstStyle/>
        <a:p>
          <a:endParaRPr lang="en-US"/>
        </a:p>
      </dgm:t>
    </dgm:pt>
    <dgm:pt modelId="{452DABE4-1E66-4F8E-876B-5ADEF76609C0}" type="sibTrans" cxnId="{F2095926-86EE-4C95-9B2E-73FD03025DB4}">
      <dgm:prSet/>
      <dgm:spPr/>
      <dgm:t>
        <a:bodyPr/>
        <a:lstStyle/>
        <a:p>
          <a:endParaRPr lang="en-US"/>
        </a:p>
      </dgm:t>
    </dgm:pt>
    <dgm:pt modelId="{EA8114BE-23AF-4515-B4AF-25CFBE3E8FD3}">
      <dgm:prSet/>
      <dgm:spPr/>
      <dgm:t>
        <a:bodyPr/>
        <a:lstStyle/>
        <a:p>
          <a:r>
            <a:rPr lang="en-US" b="0" i="0"/>
            <a:t>Considering the ratio of top 'N' values to total pixel count: Adjust the strategy based on whether the 'N' value is a small or large proportion of the total pixels, optimizing for either case.</a:t>
          </a:r>
          <a:endParaRPr lang="en-US"/>
        </a:p>
      </dgm:t>
    </dgm:pt>
    <dgm:pt modelId="{6D99B988-AEB3-4B14-A8E0-FFDCF8CD150A}" type="parTrans" cxnId="{9219999F-9D28-4F6E-B206-02CAC545C309}">
      <dgm:prSet/>
      <dgm:spPr/>
      <dgm:t>
        <a:bodyPr/>
        <a:lstStyle/>
        <a:p>
          <a:endParaRPr lang="en-US"/>
        </a:p>
      </dgm:t>
    </dgm:pt>
    <dgm:pt modelId="{C2C9DD94-5416-4525-8DCA-2246CC7DCD78}" type="sibTrans" cxnId="{9219999F-9D28-4F6E-B206-02CAC545C309}">
      <dgm:prSet/>
      <dgm:spPr/>
      <dgm:t>
        <a:bodyPr/>
        <a:lstStyle/>
        <a:p>
          <a:endParaRPr lang="en-US"/>
        </a:p>
      </dgm:t>
    </dgm:pt>
    <dgm:pt modelId="{16AB838E-CD61-46D9-9DED-244F0F72142B}">
      <dgm:prSet/>
      <dgm:spPr/>
      <dgm:t>
        <a:bodyPr/>
        <a:lstStyle/>
        <a:p>
          <a:r>
            <a:rPr lang="en-US" b="0" i="0"/>
            <a:t>Multi-Core Processing: The algorithm is adaptable for execution in multicore environments, distributing the workload for concurrent processing.</a:t>
          </a:r>
          <a:endParaRPr lang="en-US"/>
        </a:p>
      </dgm:t>
    </dgm:pt>
    <dgm:pt modelId="{FB899841-2E84-48F5-811C-CB9B150BE420}" type="parTrans" cxnId="{BC7D3A55-D0E1-41AB-9EBE-57B912837DF2}">
      <dgm:prSet/>
      <dgm:spPr/>
      <dgm:t>
        <a:bodyPr/>
        <a:lstStyle/>
        <a:p>
          <a:endParaRPr lang="en-US"/>
        </a:p>
      </dgm:t>
    </dgm:pt>
    <dgm:pt modelId="{D8B39741-717D-4144-9819-5EC1DC3E3E88}" type="sibTrans" cxnId="{BC7D3A55-D0E1-41AB-9EBE-57B912837DF2}">
      <dgm:prSet/>
      <dgm:spPr/>
      <dgm:t>
        <a:bodyPr/>
        <a:lstStyle/>
        <a:p>
          <a:endParaRPr lang="en-US"/>
        </a:p>
      </dgm:t>
    </dgm:pt>
    <dgm:pt modelId="{62071278-665B-4489-AF4C-43850E2F0E29}" type="pres">
      <dgm:prSet presAssocID="{8D0D860A-156C-4A9C-9A83-59069BD71542}" presName="linear" presStyleCnt="0">
        <dgm:presLayoutVars>
          <dgm:dir/>
          <dgm:animLvl val="lvl"/>
          <dgm:resizeHandles val="exact"/>
        </dgm:presLayoutVars>
      </dgm:prSet>
      <dgm:spPr/>
    </dgm:pt>
    <dgm:pt modelId="{874CBC77-EE29-41BA-8C3F-DDB7316D7129}" type="pres">
      <dgm:prSet presAssocID="{8BB79B3E-F1B9-4701-A368-5977F0A5C713}" presName="parentLin" presStyleCnt="0"/>
      <dgm:spPr/>
    </dgm:pt>
    <dgm:pt modelId="{872B68AB-415D-4077-8594-6ECDD7898682}" type="pres">
      <dgm:prSet presAssocID="{8BB79B3E-F1B9-4701-A368-5977F0A5C713}" presName="parentLeftMargin" presStyleLbl="node1" presStyleIdx="0" presStyleCnt="2"/>
      <dgm:spPr/>
    </dgm:pt>
    <dgm:pt modelId="{8E293724-D55A-4A68-A7C9-370B3C764ACA}" type="pres">
      <dgm:prSet presAssocID="{8BB79B3E-F1B9-4701-A368-5977F0A5C7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9B2F1A-1E30-4614-891F-BC0B25A8B842}" type="pres">
      <dgm:prSet presAssocID="{8BB79B3E-F1B9-4701-A368-5977F0A5C713}" presName="negativeSpace" presStyleCnt="0"/>
      <dgm:spPr/>
    </dgm:pt>
    <dgm:pt modelId="{3BD8B314-B726-4027-94A8-E5BEF7BAF0BD}" type="pres">
      <dgm:prSet presAssocID="{8BB79B3E-F1B9-4701-A368-5977F0A5C713}" presName="childText" presStyleLbl="conFgAcc1" presStyleIdx="0" presStyleCnt="2">
        <dgm:presLayoutVars>
          <dgm:bulletEnabled val="1"/>
        </dgm:presLayoutVars>
      </dgm:prSet>
      <dgm:spPr/>
    </dgm:pt>
    <dgm:pt modelId="{4566149F-F4C3-41AE-B385-214D3DA414D9}" type="pres">
      <dgm:prSet presAssocID="{D66AD9D9-496B-4C4D-AC5D-06764C1A74C3}" presName="spaceBetweenRectangles" presStyleCnt="0"/>
      <dgm:spPr/>
    </dgm:pt>
    <dgm:pt modelId="{CDA52FD1-7859-4FE7-8FBD-9A1DCE12913C}" type="pres">
      <dgm:prSet presAssocID="{ADEE6B4A-8305-45CB-9381-7FAB84761A8C}" presName="parentLin" presStyleCnt="0"/>
      <dgm:spPr/>
    </dgm:pt>
    <dgm:pt modelId="{26F3AF3F-1FBB-4641-AFCD-93B5BB219704}" type="pres">
      <dgm:prSet presAssocID="{ADEE6B4A-8305-45CB-9381-7FAB84761A8C}" presName="parentLeftMargin" presStyleLbl="node1" presStyleIdx="0" presStyleCnt="2"/>
      <dgm:spPr/>
    </dgm:pt>
    <dgm:pt modelId="{E385F2F4-C30F-485A-8BE3-F3822F26E1C2}" type="pres">
      <dgm:prSet presAssocID="{ADEE6B4A-8305-45CB-9381-7FAB84761A8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B35F94-726E-43B4-8598-215C03F2AB26}" type="pres">
      <dgm:prSet presAssocID="{ADEE6B4A-8305-45CB-9381-7FAB84761A8C}" presName="negativeSpace" presStyleCnt="0"/>
      <dgm:spPr/>
    </dgm:pt>
    <dgm:pt modelId="{C46A495F-5EA5-4317-98F9-57C396882205}" type="pres">
      <dgm:prSet presAssocID="{ADEE6B4A-8305-45CB-9381-7FAB84761A8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B112B19-A822-44A2-8E09-8C4398AB5CD2}" type="presOf" srcId="{ADEE6B4A-8305-45CB-9381-7FAB84761A8C}" destId="{26F3AF3F-1FBB-4641-AFCD-93B5BB219704}" srcOrd="0" destOrd="0" presId="urn:microsoft.com/office/officeart/2005/8/layout/list1"/>
    <dgm:cxn modelId="{F2095926-86EE-4C95-9B2E-73FD03025DB4}" srcId="{29315702-83F4-4EF6-809B-952694572C7E}" destId="{32E6E840-CE9E-4629-8910-D0BC7C4E656F}" srcOrd="1" destOrd="0" parTransId="{EC995B54-12F8-495D-B61D-F8C4679B035B}" sibTransId="{452DABE4-1E66-4F8E-876B-5ADEF76609C0}"/>
    <dgm:cxn modelId="{5DD59128-7A6F-439B-BFF4-882ADA024D94}" srcId="{8BB79B3E-F1B9-4701-A368-5977F0A5C713}" destId="{56AC53C0-B252-4D03-A0CA-A6A4A5765951}" srcOrd="3" destOrd="0" parTransId="{890B9078-4232-48ED-AF23-0616F2B66D2B}" sibTransId="{9222D044-996E-4A53-ACB1-EFA21238394B}"/>
    <dgm:cxn modelId="{1521582E-531A-4DF4-9E30-4B7121F780CD}" type="presOf" srcId="{8D0D860A-156C-4A9C-9A83-59069BD71542}" destId="{62071278-665B-4489-AF4C-43850E2F0E29}" srcOrd="0" destOrd="0" presId="urn:microsoft.com/office/officeart/2005/8/layout/list1"/>
    <dgm:cxn modelId="{45980132-CB3C-48CD-9517-A1B20A17855B}" type="presOf" srcId="{8BB79B3E-F1B9-4701-A368-5977F0A5C713}" destId="{8E293724-D55A-4A68-A7C9-370B3C764ACA}" srcOrd="1" destOrd="0" presId="urn:microsoft.com/office/officeart/2005/8/layout/list1"/>
    <dgm:cxn modelId="{194F815B-29D4-4D28-9083-73FE4D00A01C}" srcId="{ADEE6B4A-8305-45CB-9381-7FAB84761A8C}" destId="{29315702-83F4-4EF6-809B-952694572C7E}" srcOrd="3" destOrd="0" parTransId="{BBEC184A-754B-48F0-86C7-0350D69B8B04}" sibTransId="{50BED504-B8A5-4712-AED7-6A4B74BBB173}"/>
    <dgm:cxn modelId="{2CDAD85D-30B0-4D88-8942-809D49FFEEEF}" srcId="{8BB79B3E-F1B9-4701-A368-5977F0A5C713}" destId="{853D4B9B-97D7-4329-9E61-369410532252}" srcOrd="1" destOrd="0" parTransId="{7D52279B-B5E5-43DB-A37F-C8FE3C975213}" sibTransId="{6B4F8F13-12EB-4C7E-960C-310506659414}"/>
    <dgm:cxn modelId="{A8128063-2530-4AA1-91BA-0C0AEC1E50EB}" type="presOf" srcId="{3DC77710-DE01-49A7-AFEC-3BE526161161}" destId="{C46A495F-5EA5-4317-98F9-57C396882205}" srcOrd="0" destOrd="1" presId="urn:microsoft.com/office/officeart/2005/8/layout/list1"/>
    <dgm:cxn modelId="{B596F443-6269-49BC-9F4F-9D8C7BF33E80}" srcId="{8D0D860A-156C-4A9C-9A83-59069BD71542}" destId="{8BB79B3E-F1B9-4701-A368-5977F0A5C713}" srcOrd="0" destOrd="0" parTransId="{C7B3A15D-CD08-401D-AB3F-17798E0D3A3D}" sibTransId="{D66AD9D9-496B-4C4D-AC5D-06764C1A74C3}"/>
    <dgm:cxn modelId="{D51B9548-5EB5-4330-BBC1-DDE4E977C062}" type="presOf" srcId="{C069959B-6891-467E-92AD-152C5D2E4A24}" destId="{C46A495F-5EA5-4317-98F9-57C396882205}" srcOrd="0" destOrd="2" presId="urn:microsoft.com/office/officeart/2005/8/layout/list1"/>
    <dgm:cxn modelId="{6844B64E-A16E-4B1B-8463-D2623B79D9DD}" type="presOf" srcId="{CBD6155B-F1DF-4E47-9CE6-F0F10CF9D011}" destId="{C46A495F-5EA5-4317-98F9-57C396882205}" srcOrd="0" destOrd="4" presId="urn:microsoft.com/office/officeart/2005/8/layout/list1"/>
    <dgm:cxn modelId="{5BA1C670-6E2A-4475-B11D-180E34A7AFD4}" srcId="{8BB79B3E-F1B9-4701-A368-5977F0A5C713}" destId="{CE2AFCD7-816B-4862-96A4-6726146CA8F6}" srcOrd="2" destOrd="0" parTransId="{02CDD425-D39E-45EE-B22B-8818DA34B1F7}" sibTransId="{779B6B09-1C9A-485C-940D-AFA16204776C}"/>
    <dgm:cxn modelId="{BC7D3A55-D0E1-41AB-9EBE-57B912837DF2}" srcId="{29315702-83F4-4EF6-809B-952694572C7E}" destId="{16AB838E-CD61-46D9-9DED-244F0F72142B}" srcOrd="3" destOrd="0" parTransId="{FB899841-2E84-48F5-811C-CB9B150BE420}" sibTransId="{D8B39741-717D-4144-9819-5EC1DC3E3E88}"/>
    <dgm:cxn modelId="{F2804078-2A30-41A4-AC99-677784325A69}" srcId="{8BB79B3E-F1B9-4701-A368-5977F0A5C713}" destId="{24984BFC-C33E-45E8-9990-68BEEA3D05F1}" srcOrd="0" destOrd="0" parTransId="{8A353CE5-64D4-4588-A1BD-22D89982A5E5}" sibTransId="{9389EF3E-1498-4591-8078-7349739C00B7}"/>
    <dgm:cxn modelId="{3501D77A-DDCA-4A37-AA3C-6D2978E1C4E9}" type="presOf" srcId="{8BB79B3E-F1B9-4701-A368-5977F0A5C713}" destId="{872B68AB-415D-4077-8594-6ECDD7898682}" srcOrd="0" destOrd="0" presId="urn:microsoft.com/office/officeart/2005/8/layout/list1"/>
    <dgm:cxn modelId="{FE66E787-4018-48B9-A399-63E00299DA86}" type="presOf" srcId="{10E77117-2508-4BC5-9BC2-0FB58A41B0B7}" destId="{C46A495F-5EA5-4317-98F9-57C396882205}" srcOrd="0" destOrd="0" presId="urn:microsoft.com/office/officeart/2005/8/layout/list1"/>
    <dgm:cxn modelId="{DB2B338A-4B1D-4201-99A8-0D6BA2DDE67A}" type="presOf" srcId="{24984BFC-C33E-45E8-9990-68BEEA3D05F1}" destId="{3BD8B314-B726-4027-94A8-E5BEF7BAF0BD}" srcOrd="0" destOrd="0" presId="urn:microsoft.com/office/officeart/2005/8/layout/list1"/>
    <dgm:cxn modelId="{C5FF3391-D792-4A1C-851F-EFBCFE3F9024}" type="presOf" srcId="{56AC53C0-B252-4D03-A0CA-A6A4A5765951}" destId="{3BD8B314-B726-4027-94A8-E5BEF7BAF0BD}" srcOrd="0" destOrd="3" presId="urn:microsoft.com/office/officeart/2005/8/layout/list1"/>
    <dgm:cxn modelId="{9219999F-9D28-4F6E-B206-02CAC545C309}" srcId="{29315702-83F4-4EF6-809B-952694572C7E}" destId="{EA8114BE-23AF-4515-B4AF-25CFBE3E8FD3}" srcOrd="2" destOrd="0" parTransId="{6D99B988-AEB3-4B14-A8E0-FFDCF8CD150A}" sibTransId="{C2C9DD94-5416-4525-8DCA-2246CC7DCD78}"/>
    <dgm:cxn modelId="{9CE88EAE-901F-4124-AA94-B26F1E124EBC}" srcId="{ADEE6B4A-8305-45CB-9381-7FAB84761A8C}" destId="{C069959B-6891-467E-92AD-152C5D2E4A24}" srcOrd="2" destOrd="0" parTransId="{8FB9BEEE-C4DC-45D3-841E-0C4BF647DE6E}" sibTransId="{3F8970B7-B427-4EF6-9272-2F974A57D61B}"/>
    <dgm:cxn modelId="{C98E25B0-79DB-4D1E-B189-5A8F8937CA11}" srcId="{8D0D860A-156C-4A9C-9A83-59069BD71542}" destId="{ADEE6B4A-8305-45CB-9381-7FAB84761A8C}" srcOrd="1" destOrd="0" parTransId="{012CAE9C-006C-4596-A869-3BDDCD9F6A15}" sibTransId="{CB279864-0ECD-4926-B868-A07F0EBE1E43}"/>
    <dgm:cxn modelId="{095350B6-E5DE-4B84-B541-8D0215D2B3C7}" type="presOf" srcId="{32E6E840-CE9E-4629-8910-D0BC7C4E656F}" destId="{C46A495F-5EA5-4317-98F9-57C396882205}" srcOrd="0" destOrd="5" presId="urn:microsoft.com/office/officeart/2005/8/layout/list1"/>
    <dgm:cxn modelId="{F500A0B8-E0DF-43A8-A83A-789AF534F57E}" type="presOf" srcId="{EA8114BE-23AF-4515-B4AF-25CFBE3E8FD3}" destId="{C46A495F-5EA5-4317-98F9-57C396882205}" srcOrd="0" destOrd="6" presId="urn:microsoft.com/office/officeart/2005/8/layout/list1"/>
    <dgm:cxn modelId="{E4844BBB-A58A-4502-8E38-09354F6608C1}" type="presOf" srcId="{853D4B9B-97D7-4329-9E61-369410532252}" destId="{3BD8B314-B726-4027-94A8-E5BEF7BAF0BD}" srcOrd="0" destOrd="1" presId="urn:microsoft.com/office/officeart/2005/8/layout/list1"/>
    <dgm:cxn modelId="{089D33CA-5F1C-49D1-9F62-AF93B17292D1}" srcId="{ADEE6B4A-8305-45CB-9381-7FAB84761A8C}" destId="{10E77117-2508-4BC5-9BC2-0FB58A41B0B7}" srcOrd="0" destOrd="0" parTransId="{BC24B2A5-67AF-4C0C-9E56-873D36E5ABE1}" sibTransId="{4B59CC48-A873-48EB-8E93-A5E5E23DA274}"/>
    <dgm:cxn modelId="{472B5CCC-544D-4CEA-82F7-4A4542D7901A}" type="presOf" srcId="{ADEE6B4A-8305-45CB-9381-7FAB84761A8C}" destId="{E385F2F4-C30F-485A-8BE3-F3822F26E1C2}" srcOrd="1" destOrd="0" presId="urn:microsoft.com/office/officeart/2005/8/layout/list1"/>
    <dgm:cxn modelId="{A80DB7CD-ACFA-4575-9CA7-02C04FA6C291}" type="presOf" srcId="{29315702-83F4-4EF6-809B-952694572C7E}" destId="{C46A495F-5EA5-4317-98F9-57C396882205}" srcOrd="0" destOrd="3" presId="urn:microsoft.com/office/officeart/2005/8/layout/list1"/>
    <dgm:cxn modelId="{27BAACE8-E4FF-4EDA-965E-584AA9CD86DC}" srcId="{ADEE6B4A-8305-45CB-9381-7FAB84761A8C}" destId="{3DC77710-DE01-49A7-AFEC-3BE526161161}" srcOrd="1" destOrd="0" parTransId="{E6E99709-DA7D-4CDB-9977-E15452976038}" sibTransId="{F966298C-9674-4A41-8537-087800B3D4B1}"/>
    <dgm:cxn modelId="{654144EF-1508-4B03-BF0E-CDE0EC1719B2}" type="presOf" srcId="{CE2AFCD7-816B-4862-96A4-6726146CA8F6}" destId="{3BD8B314-B726-4027-94A8-E5BEF7BAF0BD}" srcOrd="0" destOrd="2" presId="urn:microsoft.com/office/officeart/2005/8/layout/list1"/>
    <dgm:cxn modelId="{2E7EE6EF-84C3-4A8C-BD5D-240FF30C8E17}" type="presOf" srcId="{16AB838E-CD61-46D9-9DED-244F0F72142B}" destId="{C46A495F-5EA5-4317-98F9-57C396882205}" srcOrd="0" destOrd="7" presId="urn:microsoft.com/office/officeart/2005/8/layout/list1"/>
    <dgm:cxn modelId="{35A3A3FE-5889-46B8-9448-FDFCAE781B7B}" srcId="{29315702-83F4-4EF6-809B-952694572C7E}" destId="{CBD6155B-F1DF-4E47-9CE6-F0F10CF9D011}" srcOrd="0" destOrd="0" parTransId="{2CAD2805-0B65-483A-9217-D1E9E7236AB0}" sibTransId="{5441A03E-AFEB-4242-A1A2-611132442149}"/>
    <dgm:cxn modelId="{E27E04DD-AB4F-412E-81E2-73CE2BE09C0C}" type="presParOf" srcId="{62071278-665B-4489-AF4C-43850E2F0E29}" destId="{874CBC77-EE29-41BA-8C3F-DDB7316D7129}" srcOrd="0" destOrd="0" presId="urn:microsoft.com/office/officeart/2005/8/layout/list1"/>
    <dgm:cxn modelId="{29916814-30A2-44F7-9F44-DE25DB7D21B1}" type="presParOf" srcId="{874CBC77-EE29-41BA-8C3F-DDB7316D7129}" destId="{872B68AB-415D-4077-8594-6ECDD7898682}" srcOrd="0" destOrd="0" presId="urn:microsoft.com/office/officeart/2005/8/layout/list1"/>
    <dgm:cxn modelId="{DDD80994-AFE4-41FA-96D1-21107F408DD3}" type="presParOf" srcId="{874CBC77-EE29-41BA-8C3F-DDB7316D7129}" destId="{8E293724-D55A-4A68-A7C9-370B3C764ACA}" srcOrd="1" destOrd="0" presId="urn:microsoft.com/office/officeart/2005/8/layout/list1"/>
    <dgm:cxn modelId="{89946FB2-A790-4803-B0AF-E7484040DE10}" type="presParOf" srcId="{62071278-665B-4489-AF4C-43850E2F0E29}" destId="{6D9B2F1A-1E30-4614-891F-BC0B25A8B842}" srcOrd="1" destOrd="0" presId="urn:microsoft.com/office/officeart/2005/8/layout/list1"/>
    <dgm:cxn modelId="{2CF90259-B8B1-406E-8B7F-546749EEFC7D}" type="presParOf" srcId="{62071278-665B-4489-AF4C-43850E2F0E29}" destId="{3BD8B314-B726-4027-94A8-E5BEF7BAF0BD}" srcOrd="2" destOrd="0" presId="urn:microsoft.com/office/officeart/2005/8/layout/list1"/>
    <dgm:cxn modelId="{62AF530C-6139-4311-99A3-2E54E03FD8C9}" type="presParOf" srcId="{62071278-665B-4489-AF4C-43850E2F0E29}" destId="{4566149F-F4C3-41AE-B385-214D3DA414D9}" srcOrd="3" destOrd="0" presId="urn:microsoft.com/office/officeart/2005/8/layout/list1"/>
    <dgm:cxn modelId="{68D9C69D-67EC-48CE-8162-627C27150740}" type="presParOf" srcId="{62071278-665B-4489-AF4C-43850E2F0E29}" destId="{CDA52FD1-7859-4FE7-8FBD-9A1DCE12913C}" srcOrd="4" destOrd="0" presId="urn:microsoft.com/office/officeart/2005/8/layout/list1"/>
    <dgm:cxn modelId="{A50E0F23-1DCB-4167-92A2-B5637F60B050}" type="presParOf" srcId="{CDA52FD1-7859-4FE7-8FBD-9A1DCE12913C}" destId="{26F3AF3F-1FBB-4641-AFCD-93B5BB219704}" srcOrd="0" destOrd="0" presId="urn:microsoft.com/office/officeart/2005/8/layout/list1"/>
    <dgm:cxn modelId="{4EC8E74A-7F58-4763-83EF-C4B26EDAD880}" type="presParOf" srcId="{CDA52FD1-7859-4FE7-8FBD-9A1DCE12913C}" destId="{E385F2F4-C30F-485A-8BE3-F3822F26E1C2}" srcOrd="1" destOrd="0" presId="urn:microsoft.com/office/officeart/2005/8/layout/list1"/>
    <dgm:cxn modelId="{B451D7F7-5601-4DD9-9160-DDD47FCDAEF2}" type="presParOf" srcId="{62071278-665B-4489-AF4C-43850E2F0E29}" destId="{4EB35F94-726E-43B4-8598-215C03F2AB26}" srcOrd="5" destOrd="0" presId="urn:microsoft.com/office/officeart/2005/8/layout/list1"/>
    <dgm:cxn modelId="{15255315-F90C-4154-B8FC-EA6AB1A9FA5F}" type="presParOf" srcId="{62071278-665B-4489-AF4C-43850E2F0E29}" destId="{C46A495F-5EA5-4317-98F9-57C39688220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09C89-70CE-4148-AE35-0EE16C37299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E7FFD46-0EDE-4814-978C-B17BC3CA6F00}">
      <dgm:prSet/>
      <dgm:spPr/>
      <dgm:t>
        <a:bodyPr/>
        <a:lstStyle/>
        <a:p>
          <a:r>
            <a:rPr lang="en-US" b="1" i="0"/>
            <a:t>Unrolling:</a:t>
          </a:r>
          <a:r>
            <a:rPr lang="en-US" b="0" i="0"/>
            <a:t> Reduces loop overhead by expanding the loop body.</a:t>
          </a:r>
          <a:endParaRPr lang="en-US"/>
        </a:p>
      </dgm:t>
    </dgm:pt>
    <dgm:pt modelId="{C12B8BBB-2675-4FF8-BCB5-4F821FDC70C7}" type="parTrans" cxnId="{C1D98C8C-4435-4CFF-BCEB-27461469BD19}">
      <dgm:prSet/>
      <dgm:spPr/>
      <dgm:t>
        <a:bodyPr/>
        <a:lstStyle/>
        <a:p>
          <a:endParaRPr lang="en-US"/>
        </a:p>
      </dgm:t>
    </dgm:pt>
    <dgm:pt modelId="{3A3B413D-86AE-4A68-A228-569B51B100D1}" type="sibTrans" cxnId="{C1D98C8C-4435-4CFF-BCEB-27461469BD19}">
      <dgm:prSet/>
      <dgm:spPr/>
      <dgm:t>
        <a:bodyPr/>
        <a:lstStyle/>
        <a:p>
          <a:endParaRPr lang="en-US"/>
        </a:p>
      </dgm:t>
    </dgm:pt>
    <dgm:pt modelId="{F6E1D84F-5DB8-4584-8DB1-0B2ABFB9E4B4}">
      <dgm:prSet/>
      <dgm:spPr/>
      <dgm:t>
        <a:bodyPr/>
        <a:lstStyle/>
        <a:p>
          <a:r>
            <a:rPr lang="en-US" b="1" i="0"/>
            <a:t>Tiling:</a:t>
          </a:r>
          <a:r>
            <a:rPr lang="en-US" b="0" i="0"/>
            <a:t> Organizing data in blocks for cache locality, achieving optimal cache usage.</a:t>
          </a:r>
          <a:endParaRPr lang="en-US"/>
        </a:p>
      </dgm:t>
    </dgm:pt>
    <dgm:pt modelId="{62FE09C3-A468-4F08-BC8D-55CAACE63319}" type="parTrans" cxnId="{9BC9165F-1B70-4B9D-9EEC-563507B12A1C}">
      <dgm:prSet/>
      <dgm:spPr/>
      <dgm:t>
        <a:bodyPr/>
        <a:lstStyle/>
        <a:p>
          <a:endParaRPr lang="en-US"/>
        </a:p>
      </dgm:t>
    </dgm:pt>
    <dgm:pt modelId="{8C036E1E-45B8-4825-8926-5A35A0800252}" type="sibTrans" cxnId="{9BC9165F-1B70-4B9D-9EEC-563507B12A1C}">
      <dgm:prSet/>
      <dgm:spPr/>
      <dgm:t>
        <a:bodyPr/>
        <a:lstStyle/>
        <a:p>
          <a:endParaRPr lang="en-US"/>
        </a:p>
      </dgm:t>
    </dgm:pt>
    <dgm:pt modelId="{51F64607-66E9-4B54-85E8-5D9111992A6E}">
      <dgm:prSet/>
      <dgm:spPr/>
      <dgm:t>
        <a:bodyPr/>
        <a:lstStyle/>
        <a:p>
          <a:r>
            <a:rPr lang="en-US" b="1" i="0"/>
            <a:t>Prefetching:</a:t>
          </a:r>
          <a:r>
            <a:rPr lang="en-US" b="0" i="0"/>
            <a:t> Preloading data into cache.</a:t>
          </a:r>
          <a:endParaRPr lang="en-US"/>
        </a:p>
      </dgm:t>
    </dgm:pt>
    <dgm:pt modelId="{1AD2A1C4-0702-4603-99FC-B48339D165FE}" type="parTrans" cxnId="{85E54E82-CBF8-4AAB-B30D-276B8F90CA4E}">
      <dgm:prSet/>
      <dgm:spPr/>
      <dgm:t>
        <a:bodyPr/>
        <a:lstStyle/>
        <a:p>
          <a:endParaRPr lang="en-US"/>
        </a:p>
      </dgm:t>
    </dgm:pt>
    <dgm:pt modelId="{6BCA61BC-FA7C-41D5-8123-0BD135F98229}" type="sibTrans" cxnId="{85E54E82-CBF8-4AAB-B30D-276B8F90CA4E}">
      <dgm:prSet/>
      <dgm:spPr/>
      <dgm:t>
        <a:bodyPr/>
        <a:lstStyle/>
        <a:p>
          <a:endParaRPr lang="en-US"/>
        </a:p>
      </dgm:t>
    </dgm:pt>
    <dgm:pt modelId="{C2C0F9B1-2612-4FF6-8067-A25B9821AFDD}">
      <dgm:prSet/>
      <dgm:spPr/>
      <dgm:t>
        <a:bodyPr/>
        <a:lstStyle/>
        <a:p>
          <a:r>
            <a:rPr lang="en-US" b="1" i="0"/>
            <a:t>Parallelization:</a:t>
          </a:r>
          <a:r>
            <a:rPr lang="en-US" b="0" i="0"/>
            <a:t> Distributes tasks across multiple threads for multiprocessor execution.</a:t>
          </a:r>
          <a:endParaRPr lang="en-US"/>
        </a:p>
      </dgm:t>
    </dgm:pt>
    <dgm:pt modelId="{C7A35032-804E-412D-AF48-C93B071B3EE3}" type="parTrans" cxnId="{E67E0D50-E86D-4323-AC23-6B61164C03DC}">
      <dgm:prSet/>
      <dgm:spPr/>
      <dgm:t>
        <a:bodyPr/>
        <a:lstStyle/>
        <a:p>
          <a:endParaRPr lang="en-US"/>
        </a:p>
      </dgm:t>
    </dgm:pt>
    <dgm:pt modelId="{B9CF9B15-0240-4B14-8787-ABF1F68A93E5}" type="sibTrans" cxnId="{E67E0D50-E86D-4323-AC23-6B61164C03DC}">
      <dgm:prSet/>
      <dgm:spPr/>
      <dgm:t>
        <a:bodyPr/>
        <a:lstStyle/>
        <a:p>
          <a:endParaRPr lang="en-US"/>
        </a:p>
      </dgm:t>
    </dgm:pt>
    <dgm:pt modelId="{2A00F259-B5AF-44C9-AADA-F4F59B55A3BF}">
      <dgm:prSet/>
      <dgm:spPr/>
      <dgm:t>
        <a:bodyPr/>
        <a:lstStyle/>
        <a:p>
          <a:r>
            <a:rPr lang="en-US" b="1" i="0"/>
            <a:t>Speculation:</a:t>
          </a:r>
          <a:r>
            <a:rPr lang="en-US" b="0" i="0"/>
            <a:t> Anticipates instruction execution – branch prediction.</a:t>
          </a:r>
          <a:endParaRPr lang="en-US"/>
        </a:p>
      </dgm:t>
    </dgm:pt>
    <dgm:pt modelId="{D4079AF4-5B22-44F9-979B-8CFBD7BEE7AA}" type="parTrans" cxnId="{5812F9AC-FE64-4C8D-AB48-47AA66A01867}">
      <dgm:prSet/>
      <dgm:spPr/>
      <dgm:t>
        <a:bodyPr/>
        <a:lstStyle/>
        <a:p>
          <a:endParaRPr lang="en-US"/>
        </a:p>
      </dgm:t>
    </dgm:pt>
    <dgm:pt modelId="{0EA2AF3E-D10D-4FCA-8988-CB4A64C893D3}" type="sibTrans" cxnId="{5812F9AC-FE64-4C8D-AB48-47AA66A01867}">
      <dgm:prSet/>
      <dgm:spPr/>
      <dgm:t>
        <a:bodyPr/>
        <a:lstStyle/>
        <a:p>
          <a:endParaRPr lang="en-US"/>
        </a:p>
      </dgm:t>
    </dgm:pt>
    <dgm:pt modelId="{CB36040A-914F-4B1B-A23E-902E9E357B5C}">
      <dgm:prSet/>
      <dgm:spPr/>
      <dgm:t>
        <a:bodyPr/>
        <a:lstStyle/>
        <a:p>
          <a:r>
            <a:rPr lang="en-US" b="1" i="0"/>
            <a:t>Loop Bound Analysis:</a:t>
          </a:r>
          <a:r>
            <a:rPr lang="en-US" b="0" i="0"/>
            <a:t> Determining precise loop bounds.</a:t>
          </a:r>
          <a:endParaRPr lang="en-US"/>
        </a:p>
      </dgm:t>
    </dgm:pt>
    <dgm:pt modelId="{FCF8CD9C-823F-4EB5-B6DA-5D0B2D948147}" type="parTrans" cxnId="{4F22D03E-E17D-47B3-802D-CB2772E66835}">
      <dgm:prSet/>
      <dgm:spPr/>
      <dgm:t>
        <a:bodyPr/>
        <a:lstStyle/>
        <a:p>
          <a:endParaRPr lang="en-US"/>
        </a:p>
      </dgm:t>
    </dgm:pt>
    <dgm:pt modelId="{99D3D094-126F-4CAA-ADB9-6B13332BB938}" type="sibTrans" cxnId="{4F22D03E-E17D-47B3-802D-CB2772E66835}">
      <dgm:prSet/>
      <dgm:spPr/>
      <dgm:t>
        <a:bodyPr/>
        <a:lstStyle/>
        <a:p>
          <a:endParaRPr lang="en-US"/>
        </a:p>
      </dgm:t>
    </dgm:pt>
    <dgm:pt modelId="{8E49757D-939F-4102-9A03-85DB57FF988D}">
      <dgm:prSet/>
      <dgm:spPr/>
      <dgm:t>
        <a:bodyPr/>
        <a:lstStyle/>
        <a:p>
          <a:r>
            <a:rPr lang="en-US" b="1" i="0"/>
            <a:t>Loop Fission:</a:t>
          </a:r>
          <a:r>
            <a:rPr lang="en-US" b="0" i="0"/>
            <a:t> Breaks down loops to improve reference locality.</a:t>
          </a:r>
          <a:endParaRPr lang="en-US"/>
        </a:p>
      </dgm:t>
    </dgm:pt>
    <dgm:pt modelId="{5B6551AB-0B1C-4191-A463-51031A1E41FA}" type="parTrans" cxnId="{AB40BCB6-69EE-4791-B203-65A3B9D6A8CA}">
      <dgm:prSet/>
      <dgm:spPr/>
      <dgm:t>
        <a:bodyPr/>
        <a:lstStyle/>
        <a:p>
          <a:endParaRPr lang="en-US"/>
        </a:p>
      </dgm:t>
    </dgm:pt>
    <dgm:pt modelId="{BC90D68F-C74B-4417-B79F-C5D086B385EF}" type="sibTrans" cxnId="{AB40BCB6-69EE-4791-B203-65A3B9D6A8CA}">
      <dgm:prSet/>
      <dgm:spPr/>
      <dgm:t>
        <a:bodyPr/>
        <a:lstStyle/>
        <a:p>
          <a:endParaRPr lang="en-US"/>
        </a:p>
      </dgm:t>
    </dgm:pt>
    <dgm:pt modelId="{878E4345-E5B1-469B-A972-1CA2CE5697F7}">
      <dgm:prSet/>
      <dgm:spPr/>
      <dgm:t>
        <a:bodyPr/>
        <a:lstStyle/>
        <a:p>
          <a:r>
            <a:rPr lang="en-US" b="1" i="0"/>
            <a:t>Loop Fusion:</a:t>
          </a:r>
          <a:r>
            <a:rPr lang="en-US" b="0" i="0"/>
            <a:t> Merges adjacent loops with similar iteration counts.</a:t>
          </a:r>
          <a:endParaRPr lang="en-US"/>
        </a:p>
      </dgm:t>
    </dgm:pt>
    <dgm:pt modelId="{3E783B85-FFEC-48C5-8CD4-E90A6B2D244B}" type="parTrans" cxnId="{D917F313-A295-42E0-8337-5D2863E59A3F}">
      <dgm:prSet/>
      <dgm:spPr/>
      <dgm:t>
        <a:bodyPr/>
        <a:lstStyle/>
        <a:p>
          <a:endParaRPr lang="en-US"/>
        </a:p>
      </dgm:t>
    </dgm:pt>
    <dgm:pt modelId="{805A0E02-83D4-4EF4-BD07-B5E83FAC5C52}" type="sibTrans" cxnId="{D917F313-A295-42E0-8337-5D2863E59A3F}">
      <dgm:prSet/>
      <dgm:spPr/>
      <dgm:t>
        <a:bodyPr/>
        <a:lstStyle/>
        <a:p>
          <a:endParaRPr lang="en-US"/>
        </a:p>
      </dgm:t>
    </dgm:pt>
    <dgm:pt modelId="{62FDB77F-DE35-412D-99C5-89E73CB84ECC}">
      <dgm:prSet/>
      <dgm:spPr/>
      <dgm:t>
        <a:bodyPr/>
        <a:lstStyle/>
        <a:p>
          <a:r>
            <a:rPr lang="en-US" b="1" i="0"/>
            <a:t>Loop Interchange:</a:t>
          </a:r>
          <a:r>
            <a:rPr lang="en-US" b="0" i="0"/>
            <a:t> Reorders loops to enhance data locality.</a:t>
          </a:r>
          <a:endParaRPr lang="en-US"/>
        </a:p>
      </dgm:t>
    </dgm:pt>
    <dgm:pt modelId="{5E4C4076-F73E-4C40-A814-54B9CBCEBC42}" type="parTrans" cxnId="{44E695F1-8498-427B-B7FD-0EEF79C67F6E}">
      <dgm:prSet/>
      <dgm:spPr/>
      <dgm:t>
        <a:bodyPr/>
        <a:lstStyle/>
        <a:p>
          <a:endParaRPr lang="en-US"/>
        </a:p>
      </dgm:t>
    </dgm:pt>
    <dgm:pt modelId="{AB5FF21F-F722-4BAE-861E-4E311AC4CE12}" type="sibTrans" cxnId="{44E695F1-8498-427B-B7FD-0EEF79C67F6E}">
      <dgm:prSet/>
      <dgm:spPr/>
      <dgm:t>
        <a:bodyPr/>
        <a:lstStyle/>
        <a:p>
          <a:endParaRPr lang="en-US"/>
        </a:p>
      </dgm:t>
    </dgm:pt>
    <dgm:pt modelId="{6013A7A0-34FC-4B7F-978E-B38A53118495}">
      <dgm:prSet/>
      <dgm:spPr/>
      <dgm:t>
        <a:bodyPr/>
        <a:lstStyle/>
        <a:p>
          <a:r>
            <a:rPr lang="en-US" b="1" i="0"/>
            <a:t>Loop Inversion:</a:t>
          </a:r>
          <a:r>
            <a:rPr lang="en-US" b="0" i="0"/>
            <a:t> Converts while loops to reduce conditional jumps.</a:t>
          </a:r>
          <a:endParaRPr lang="en-US"/>
        </a:p>
      </dgm:t>
    </dgm:pt>
    <dgm:pt modelId="{CB9FD49F-5083-44C5-8C55-A1066AC6EBF3}" type="parTrans" cxnId="{398C3F71-F798-46F6-83EC-691213AEF15D}">
      <dgm:prSet/>
      <dgm:spPr/>
      <dgm:t>
        <a:bodyPr/>
        <a:lstStyle/>
        <a:p>
          <a:endParaRPr lang="en-US"/>
        </a:p>
      </dgm:t>
    </dgm:pt>
    <dgm:pt modelId="{DA29144E-5619-4B58-82F9-8DCF4CF380D3}" type="sibTrans" cxnId="{398C3F71-F798-46F6-83EC-691213AEF15D}">
      <dgm:prSet/>
      <dgm:spPr/>
      <dgm:t>
        <a:bodyPr/>
        <a:lstStyle/>
        <a:p>
          <a:endParaRPr lang="en-US"/>
        </a:p>
      </dgm:t>
    </dgm:pt>
    <dgm:pt modelId="{9DC78D09-0E50-4748-B662-E532F708B89C}">
      <dgm:prSet/>
      <dgm:spPr/>
      <dgm:t>
        <a:bodyPr/>
        <a:lstStyle/>
        <a:p>
          <a:r>
            <a:rPr lang="en-US" b="1" i="0"/>
            <a:t>Code Motion:</a:t>
          </a:r>
          <a:r>
            <a:rPr lang="en-US" b="0" i="0"/>
            <a:t> Moves unchanging calculations outside the loop.</a:t>
          </a:r>
          <a:endParaRPr lang="en-US"/>
        </a:p>
      </dgm:t>
    </dgm:pt>
    <dgm:pt modelId="{59583E83-26E8-453D-9ED1-46471FA63495}" type="parTrans" cxnId="{2E33BE7C-287E-4A44-B94E-2FDCD65EB9F5}">
      <dgm:prSet/>
      <dgm:spPr/>
      <dgm:t>
        <a:bodyPr/>
        <a:lstStyle/>
        <a:p>
          <a:endParaRPr lang="en-US"/>
        </a:p>
      </dgm:t>
    </dgm:pt>
    <dgm:pt modelId="{858E7D05-E459-4640-8008-57DD35B98798}" type="sibTrans" cxnId="{2E33BE7C-287E-4A44-B94E-2FDCD65EB9F5}">
      <dgm:prSet/>
      <dgm:spPr/>
      <dgm:t>
        <a:bodyPr/>
        <a:lstStyle/>
        <a:p>
          <a:endParaRPr lang="en-US"/>
        </a:p>
      </dgm:t>
    </dgm:pt>
    <dgm:pt modelId="{EDD4083E-60B3-4C46-B004-1B51277887B9}">
      <dgm:prSet/>
      <dgm:spPr/>
      <dgm:t>
        <a:bodyPr/>
        <a:lstStyle/>
        <a:p>
          <a:r>
            <a:rPr lang="en-US" b="1" i="0"/>
            <a:t>Reversal:</a:t>
          </a:r>
          <a:r>
            <a:rPr lang="en-US" b="0" i="0"/>
            <a:t> Inverts the iteration order to remove dependencies.</a:t>
          </a:r>
          <a:endParaRPr lang="en-US"/>
        </a:p>
      </dgm:t>
    </dgm:pt>
    <dgm:pt modelId="{2055C80A-B678-4DF5-83E0-E6616BA287C6}" type="parTrans" cxnId="{DFBC18B2-B696-4063-A9BD-320530DF7508}">
      <dgm:prSet/>
      <dgm:spPr/>
      <dgm:t>
        <a:bodyPr/>
        <a:lstStyle/>
        <a:p>
          <a:endParaRPr lang="en-US"/>
        </a:p>
      </dgm:t>
    </dgm:pt>
    <dgm:pt modelId="{9B521965-ED2D-451C-A202-99357DCBBED0}" type="sibTrans" cxnId="{DFBC18B2-B696-4063-A9BD-320530DF7508}">
      <dgm:prSet/>
      <dgm:spPr/>
      <dgm:t>
        <a:bodyPr/>
        <a:lstStyle/>
        <a:p>
          <a:endParaRPr lang="en-US"/>
        </a:p>
      </dgm:t>
    </dgm:pt>
    <dgm:pt modelId="{0C5EF95D-3CEC-46DE-9A60-0E0BFE0DAD1B}">
      <dgm:prSet/>
      <dgm:spPr/>
      <dgm:t>
        <a:bodyPr/>
        <a:lstStyle/>
        <a:p>
          <a:r>
            <a:rPr lang="en-US" b="1" i="0"/>
            <a:t>Loop Scheduling:</a:t>
          </a:r>
          <a:r>
            <a:rPr lang="en-US" b="0" i="0"/>
            <a:t> Divides loops for concurrent multi-processor runs.</a:t>
          </a:r>
          <a:endParaRPr lang="en-US"/>
        </a:p>
      </dgm:t>
    </dgm:pt>
    <dgm:pt modelId="{4C1C3C44-2252-4359-9FDB-22F016A24447}" type="parTrans" cxnId="{22115F91-97A1-4B64-8DFA-F68A2C5B528A}">
      <dgm:prSet/>
      <dgm:spPr/>
      <dgm:t>
        <a:bodyPr/>
        <a:lstStyle/>
        <a:p>
          <a:endParaRPr lang="en-US"/>
        </a:p>
      </dgm:t>
    </dgm:pt>
    <dgm:pt modelId="{B3A17D71-677F-4204-9269-ECF1E6128B74}" type="sibTrans" cxnId="{22115F91-97A1-4B64-8DFA-F68A2C5B528A}">
      <dgm:prSet/>
      <dgm:spPr/>
      <dgm:t>
        <a:bodyPr/>
        <a:lstStyle/>
        <a:p>
          <a:endParaRPr lang="en-US"/>
        </a:p>
      </dgm:t>
    </dgm:pt>
    <dgm:pt modelId="{AAD6E162-6BD0-41D0-AF91-7F0E486ED29C}">
      <dgm:prSet/>
      <dgm:spPr/>
      <dgm:t>
        <a:bodyPr/>
        <a:lstStyle/>
        <a:p>
          <a:r>
            <a:rPr lang="en-US" b="1" i="0"/>
            <a:t>Loop Skewing:</a:t>
          </a:r>
          <a:r>
            <a:rPr lang="en-US" b="0" i="0"/>
            <a:t> Adjusts nested loops to alleviate data dependencies.</a:t>
          </a:r>
          <a:endParaRPr lang="en-US"/>
        </a:p>
      </dgm:t>
    </dgm:pt>
    <dgm:pt modelId="{92A64C62-B74D-4DC0-92F3-6DD4BA359122}" type="parTrans" cxnId="{A1CA12A5-C7E2-4B14-8140-9FB35554AC8F}">
      <dgm:prSet/>
      <dgm:spPr/>
      <dgm:t>
        <a:bodyPr/>
        <a:lstStyle/>
        <a:p>
          <a:endParaRPr lang="en-US"/>
        </a:p>
      </dgm:t>
    </dgm:pt>
    <dgm:pt modelId="{6DCC9458-1F50-4F73-8E08-E870C99893FB}" type="sibTrans" cxnId="{A1CA12A5-C7E2-4B14-8140-9FB35554AC8F}">
      <dgm:prSet/>
      <dgm:spPr/>
      <dgm:t>
        <a:bodyPr/>
        <a:lstStyle/>
        <a:p>
          <a:endParaRPr lang="en-US"/>
        </a:p>
      </dgm:t>
    </dgm:pt>
    <dgm:pt modelId="{E281B268-90B5-4DE3-97E8-D0F4C01AEA1E}">
      <dgm:prSet/>
      <dgm:spPr/>
      <dgm:t>
        <a:bodyPr/>
        <a:lstStyle/>
        <a:p>
          <a:r>
            <a:rPr lang="en-US" b="1" i="0"/>
            <a:t>Software Pipelining:</a:t>
          </a:r>
          <a:r>
            <a:rPr lang="en-US" b="0" i="0"/>
            <a:t> Reorders operations for execution efficiency.</a:t>
          </a:r>
          <a:endParaRPr lang="en-US"/>
        </a:p>
      </dgm:t>
    </dgm:pt>
    <dgm:pt modelId="{E6C9FBB9-B2BB-4FB5-B78A-304ED96465D3}" type="parTrans" cxnId="{F911A3E4-AC2D-40CD-B887-D1E946F623F7}">
      <dgm:prSet/>
      <dgm:spPr/>
      <dgm:t>
        <a:bodyPr/>
        <a:lstStyle/>
        <a:p>
          <a:endParaRPr lang="en-US"/>
        </a:p>
      </dgm:t>
    </dgm:pt>
    <dgm:pt modelId="{1A842164-513E-48DF-9205-28F0D82D3703}" type="sibTrans" cxnId="{F911A3E4-AC2D-40CD-B887-D1E946F623F7}">
      <dgm:prSet/>
      <dgm:spPr/>
      <dgm:t>
        <a:bodyPr/>
        <a:lstStyle/>
        <a:p>
          <a:endParaRPr lang="en-US"/>
        </a:p>
      </dgm:t>
    </dgm:pt>
    <dgm:pt modelId="{40E83E15-C14B-43CA-9A51-521BBF2C7AD3}">
      <dgm:prSet/>
      <dgm:spPr/>
      <dgm:t>
        <a:bodyPr/>
        <a:lstStyle/>
        <a:p>
          <a:r>
            <a:rPr lang="en-US" b="1" i="0"/>
            <a:t>Loop Splitting:</a:t>
          </a:r>
          <a:r>
            <a:rPr lang="en-US" b="0" i="0"/>
            <a:t> Segments loops to simplify or remove dependencies.</a:t>
          </a:r>
          <a:endParaRPr lang="en-US"/>
        </a:p>
      </dgm:t>
    </dgm:pt>
    <dgm:pt modelId="{A8E09255-2595-47C6-AAF0-145C8F838725}" type="parTrans" cxnId="{87A79885-E7F4-471D-87DB-226A870EDB8B}">
      <dgm:prSet/>
      <dgm:spPr/>
      <dgm:t>
        <a:bodyPr/>
        <a:lstStyle/>
        <a:p>
          <a:endParaRPr lang="en-US"/>
        </a:p>
      </dgm:t>
    </dgm:pt>
    <dgm:pt modelId="{8F47A7F5-B65F-4BCD-9662-CEA9C92E5544}" type="sibTrans" cxnId="{87A79885-E7F4-471D-87DB-226A870EDB8B}">
      <dgm:prSet/>
      <dgm:spPr/>
      <dgm:t>
        <a:bodyPr/>
        <a:lstStyle/>
        <a:p>
          <a:endParaRPr lang="en-US"/>
        </a:p>
      </dgm:t>
    </dgm:pt>
    <dgm:pt modelId="{60E5086F-4360-4F77-BD0F-662A07CE0473}">
      <dgm:prSet/>
      <dgm:spPr/>
      <dgm:t>
        <a:bodyPr/>
        <a:lstStyle/>
        <a:p>
          <a:r>
            <a:rPr lang="en-US" b="1" i="0"/>
            <a:t>Vectorization:</a:t>
          </a:r>
          <a:r>
            <a:rPr lang="en-US" b="0" i="0"/>
            <a:t> Runs iterations simultaneously on SIMD systems.</a:t>
          </a:r>
          <a:endParaRPr lang="en-US"/>
        </a:p>
      </dgm:t>
    </dgm:pt>
    <dgm:pt modelId="{B4B91357-92DA-4F6C-8B9A-FBDC6C04DBB3}" type="parTrans" cxnId="{C9364942-9AE3-453C-9D9B-63A7C617CF8B}">
      <dgm:prSet/>
      <dgm:spPr/>
      <dgm:t>
        <a:bodyPr/>
        <a:lstStyle/>
        <a:p>
          <a:endParaRPr lang="en-US"/>
        </a:p>
      </dgm:t>
    </dgm:pt>
    <dgm:pt modelId="{FDBEC7BE-5A1E-4EA3-82F2-79B759B627B5}" type="sibTrans" cxnId="{C9364942-9AE3-453C-9D9B-63A7C617CF8B}">
      <dgm:prSet/>
      <dgm:spPr/>
      <dgm:t>
        <a:bodyPr/>
        <a:lstStyle/>
        <a:p>
          <a:endParaRPr lang="en-US"/>
        </a:p>
      </dgm:t>
    </dgm:pt>
    <dgm:pt modelId="{8822AD52-365D-458E-A4C1-1FE4B82478B9}">
      <dgm:prSet/>
      <dgm:spPr/>
      <dgm:t>
        <a:bodyPr/>
        <a:lstStyle/>
        <a:p>
          <a:r>
            <a:rPr lang="en-US" b="1" i="0"/>
            <a:t>Loop Unswitching:</a:t>
          </a:r>
          <a:r>
            <a:rPr lang="en-US" b="0" i="0"/>
            <a:t> Moves conditionals outside the loop to reduce duplication.</a:t>
          </a:r>
          <a:endParaRPr lang="en-US"/>
        </a:p>
      </dgm:t>
    </dgm:pt>
    <dgm:pt modelId="{9422084E-04D6-4C3C-9AE3-7801898DED0E}" type="parTrans" cxnId="{6CCA83C1-D9D7-4F77-868F-EC7E826D952E}">
      <dgm:prSet/>
      <dgm:spPr/>
      <dgm:t>
        <a:bodyPr/>
        <a:lstStyle/>
        <a:p>
          <a:endParaRPr lang="en-US"/>
        </a:p>
      </dgm:t>
    </dgm:pt>
    <dgm:pt modelId="{8980E3AD-D67C-4636-A135-4F7A1D725ED0}" type="sibTrans" cxnId="{6CCA83C1-D9D7-4F77-868F-EC7E826D952E}">
      <dgm:prSet/>
      <dgm:spPr/>
      <dgm:t>
        <a:bodyPr/>
        <a:lstStyle/>
        <a:p>
          <a:endParaRPr lang="en-US"/>
        </a:p>
      </dgm:t>
    </dgm:pt>
    <dgm:pt modelId="{AF0681BF-C2FE-413D-B35B-E16D50BDB22E}">
      <dgm:prSet/>
      <dgm:spPr/>
      <dgm:t>
        <a:bodyPr/>
        <a:lstStyle/>
        <a:p>
          <a:r>
            <a:rPr lang="en-US" b="1" i="0"/>
            <a:t>Loop Sectioning:</a:t>
          </a:r>
          <a:r>
            <a:rPr lang="en-US" b="0" i="0"/>
            <a:t> Divides loops for SIMD processing and memory enhancement</a:t>
          </a:r>
          <a:endParaRPr lang="en-US"/>
        </a:p>
      </dgm:t>
    </dgm:pt>
    <dgm:pt modelId="{FF6FF0EE-C786-483E-B060-A0F37145E1C9}" type="parTrans" cxnId="{9CC056B6-D4F8-4529-8BCA-313B7E4DDB9D}">
      <dgm:prSet/>
      <dgm:spPr/>
      <dgm:t>
        <a:bodyPr/>
        <a:lstStyle/>
        <a:p>
          <a:endParaRPr lang="en-US"/>
        </a:p>
      </dgm:t>
    </dgm:pt>
    <dgm:pt modelId="{BBDD5555-AF28-40B6-8AB5-E395CD172643}" type="sibTrans" cxnId="{9CC056B6-D4F8-4529-8BCA-313B7E4DDB9D}">
      <dgm:prSet/>
      <dgm:spPr/>
      <dgm:t>
        <a:bodyPr/>
        <a:lstStyle/>
        <a:p>
          <a:endParaRPr lang="en-US"/>
        </a:p>
      </dgm:t>
    </dgm:pt>
    <dgm:pt modelId="{8B24965E-5DB1-4431-A0F6-9A2BB11495E6}" type="pres">
      <dgm:prSet presAssocID="{E4509C89-70CE-4148-AE35-0EE16C372990}" presName="vert0" presStyleCnt="0">
        <dgm:presLayoutVars>
          <dgm:dir/>
          <dgm:animOne val="branch"/>
          <dgm:animLvl val="lvl"/>
        </dgm:presLayoutVars>
      </dgm:prSet>
      <dgm:spPr/>
    </dgm:pt>
    <dgm:pt modelId="{FB2D6F8B-9116-4FD9-AB5F-B84CEA28DC26}" type="pres">
      <dgm:prSet presAssocID="{9E7FFD46-0EDE-4814-978C-B17BC3CA6F00}" presName="thickLine" presStyleLbl="alignNode1" presStyleIdx="0" presStyleCnt="19"/>
      <dgm:spPr/>
    </dgm:pt>
    <dgm:pt modelId="{B1FF40A0-9764-4AAC-9659-36509F87A37F}" type="pres">
      <dgm:prSet presAssocID="{9E7FFD46-0EDE-4814-978C-B17BC3CA6F00}" presName="horz1" presStyleCnt="0"/>
      <dgm:spPr/>
    </dgm:pt>
    <dgm:pt modelId="{C1719E8C-45A7-408F-8D29-D13C8D264C80}" type="pres">
      <dgm:prSet presAssocID="{9E7FFD46-0EDE-4814-978C-B17BC3CA6F00}" presName="tx1" presStyleLbl="revTx" presStyleIdx="0" presStyleCnt="19"/>
      <dgm:spPr/>
    </dgm:pt>
    <dgm:pt modelId="{897DDD71-8792-40A4-BE2F-EB99024E221C}" type="pres">
      <dgm:prSet presAssocID="{9E7FFD46-0EDE-4814-978C-B17BC3CA6F00}" presName="vert1" presStyleCnt="0"/>
      <dgm:spPr/>
    </dgm:pt>
    <dgm:pt modelId="{CB8EF042-1D3A-49EE-AAAD-076068AFD5F2}" type="pres">
      <dgm:prSet presAssocID="{F6E1D84F-5DB8-4584-8DB1-0B2ABFB9E4B4}" presName="thickLine" presStyleLbl="alignNode1" presStyleIdx="1" presStyleCnt="19"/>
      <dgm:spPr/>
    </dgm:pt>
    <dgm:pt modelId="{E34D525B-42B7-41FA-89B3-8063E4475B4F}" type="pres">
      <dgm:prSet presAssocID="{F6E1D84F-5DB8-4584-8DB1-0B2ABFB9E4B4}" presName="horz1" presStyleCnt="0"/>
      <dgm:spPr/>
    </dgm:pt>
    <dgm:pt modelId="{28204FCB-337F-4D84-8453-6A0A5F2ED92F}" type="pres">
      <dgm:prSet presAssocID="{F6E1D84F-5DB8-4584-8DB1-0B2ABFB9E4B4}" presName="tx1" presStyleLbl="revTx" presStyleIdx="1" presStyleCnt="19"/>
      <dgm:spPr/>
    </dgm:pt>
    <dgm:pt modelId="{6C27E7BB-308B-4785-9CF7-3003459DB16B}" type="pres">
      <dgm:prSet presAssocID="{F6E1D84F-5DB8-4584-8DB1-0B2ABFB9E4B4}" presName="vert1" presStyleCnt="0"/>
      <dgm:spPr/>
    </dgm:pt>
    <dgm:pt modelId="{10194988-B9EE-4D3A-A5BC-AB9D69B5D14E}" type="pres">
      <dgm:prSet presAssocID="{51F64607-66E9-4B54-85E8-5D9111992A6E}" presName="thickLine" presStyleLbl="alignNode1" presStyleIdx="2" presStyleCnt="19"/>
      <dgm:spPr/>
    </dgm:pt>
    <dgm:pt modelId="{E5DAB4BE-850C-43D6-85EE-DCD507502AB5}" type="pres">
      <dgm:prSet presAssocID="{51F64607-66E9-4B54-85E8-5D9111992A6E}" presName="horz1" presStyleCnt="0"/>
      <dgm:spPr/>
    </dgm:pt>
    <dgm:pt modelId="{D424C7DB-E0A4-41DF-AC4A-1EF91D9A3D7B}" type="pres">
      <dgm:prSet presAssocID="{51F64607-66E9-4B54-85E8-5D9111992A6E}" presName="tx1" presStyleLbl="revTx" presStyleIdx="2" presStyleCnt="19"/>
      <dgm:spPr/>
    </dgm:pt>
    <dgm:pt modelId="{58E98A6B-2BB7-4EAA-968D-4C4961379026}" type="pres">
      <dgm:prSet presAssocID="{51F64607-66E9-4B54-85E8-5D9111992A6E}" presName="vert1" presStyleCnt="0"/>
      <dgm:spPr/>
    </dgm:pt>
    <dgm:pt modelId="{24B05BF1-CC0F-49C6-9D07-79AD79782F0F}" type="pres">
      <dgm:prSet presAssocID="{C2C0F9B1-2612-4FF6-8067-A25B9821AFDD}" presName="thickLine" presStyleLbl="alignNode1" presStyleIdx="3" presStyleCnt="19"/>
      <dgm:spPr/>
    </dgm:pt>
    <dgm:pt modelId="{E2DEC04F-4AA9-4D81-9887-B2EFBDCBC768}" type="pres">
      <dgm:prSet presAssocID="{C2C0F9B1-2612-4FF6-8067-A25B9821AFDD}" presName="horz1" presStyleCnt="0"/>
      <dgm:spPr/>
    </dgm:pt>
    <dgm:pt modelId="{26F5CD5D-E327-4D3E-8BA8-3D46C064506E}" type="pres">
      <dgm:prSet presAssocID="{C2C0F9B1-2612-4FF6-8067-A25B9821AFDD}" presName="tx1" presStyleLbl="revTx" presStyleIdx="3" presStyleCnt="19"/>
      <dgm:spPr/>
    </dgm:pt>
    <dgm:pt modelId="{D04D45CC-8CC5-482E-B262-9CCA9B6CA6EB}" type="pres">
      <dgm:prSet presAssocID="{C2C0F9B1-2612-4FF6-8067-A25B9821AFDD}" presName="vert1" presStyleCnt="0"/>
      <dgm:spPr/>
    </dgm:pt>
    <dgm:pt modelId="{81B3DE63-AD72-4739-8231-68AA1446EB70}" type="pres">
      <dgm:prSet presAssocID="{2A00F259-B5AF-44C9-AADA-F4F59B55A3BF}" presName="thickLine" presStyleLbl="alignNode1" presStyleIdx="4" presStyleCnt="19"/>
      <dgm:spPr/>
    </dgm:pt>
    <dgm:pt modelId="{4BD7C81C-57D1-4BD2-B645-E4188C3E5EA9}" type="pres">
      <dgm:prSet presAssocID="{2A00F259-B5AF-44C9-AADA-F4F59B55A3BF}" presName="horz1" presStyleCnt="0"/>
      <dgm:spPr/>
    </dgm:pt>
    <dgm:pt modelId="{4EABC52F-18A4-4BEE-91DC-660AC7991703}" type="pres">
      <dgm:prSet presAssocID="{2A00F259-B5AF-44C9-AADA-F4F59B55A3BF}" presName="tx1" presStyleLbl="revTx" presStyleIdx="4" presStyleCnt="19"/>
      <dgm:spPr/>
    </dgm:pt>
    <dgm:pt modelId="{DBA8B488-B53D-4923-9F12-439974688854}" type="pres">
      <dgm:prSet presAssocID="{2A00F259-B5AF-44C9-AADA-F4F59B55A3BF}" presName="vert1" presStyleCnt="0"/>
      <dgm:spPr/>
    </dgm:pt>
    <dgm:pt modelId="{5EDC6746-8950-445F-8402-56818A1A1BEB}" type="pres">
      <dgm:prSet presAssocID="{CB36040A-914F-4B1B-A23E-902E9E357B5C}" presName="thickLine" presStyleLbl="alignNode1" presStyleIdx="5" presStyleCnt="19"/>
      <dgm:spPr/>
    </dgm:pt>
    <dgm:pt modelId="{207B9BAA-3F80-4324-B844-C7CE748FFFF9}" type="pres">
      <dgm:prSet presAssocID="{CB36040A-914F-4B1B-A23E-902E9E357B5C}" presName="horz1" presStyleCnt="0"/>
      <dgm:spPr/>
    </dgm:pt>
    <dgm:pt modelId="{8BCEA585-7045-445A-B9F5-2DA806ECA5C2}" type="pres">
      <dgm:prSet presAssocID="{CB36040A-914F-4B1B-A23E-902E9E357B5C}" presName="tx1" presStyleLbl="revTx" presStyleIdx="5" presStyleCnt="19"/>
      <dgm:spPr/>
    </dgm:pt>
    <dgm:pt modelId="{AA17F2AC-0DBB-42C1-B2B0-B3BAA89A783D}" type="pres">
      <dgm:prSet presAssocID="{CB36040A-914F-4B1B-A23E-902E9E357B5C}" presName="vert1" presStyleCnt="0"/>
      <dgm:spPr/>
    </dgm:pt>
    <dgm:pt modelId="{679161FE-A91C-4574-85E9-E5A8930ED34C}" type="pres">
      <dgm:prSet presAssocID="{8E49757D-939F-4102-9A03-85DB57FF988D}" presName="thickLine" presStyleLbl="alignNode1" presStyleIdx="6" presStyleCnt="19"/>
      <dgm:spPr/>
    </dgm:pt>
    <dgm:pt modelId="{9DCDF44F-A172-4EC3-89A8-601B4CEC6DD1}" type="pres">
      <dgm:prSet presAssocID="{8E49757D-939F-4102-9A03-85DB57FF988D}" presName="horz1" presStyleCnt="0"/>
      <dgm:spPr/>
    </dgm:pt>
    <dgm:pt modelId="{74FDBEDF-E651-4FDC-9924-5D5ED90C658F}" type="pres">
      <dgm:prSet presAssocID="{8E49757D-939F-4102-9A03-85DB57FF988D}" presName="tx1" presStyleLbl="revTx" presStyleIdx="6" presStyleCnt="19"/>
      <dgm:spPr/>
    </dgm:pt>
    <dgm:pt modelId="{546F372D-0129-435D-B0F2-C25A32F532AB}" type="pres">
      <dgm:prSet presAssocID="{8E49757D-939F-4102-9A03-85DB57FF988D}" presName="vert1" presStyleCnt="0"/>
      <dgm:spPr/>
    </dgm:pt>
    <dgm:pt modelId="{DB16542F-62AD-4B96-BC8D-059B22EC886C}" type="pres">
      <dgm:prSet presAssocID="{878E4345-E5B1-469B-A972-1CA2CE5697F7}" presName="thickLine" presStyleLbl="alignNode1" presStyleIdx="7" presStyleCnt="19"/>
      <dgm:spPr/>
    </dgm:pt>
    <dgm:pt modelId="{6DA69BE4-A40C-4F70-A077-20217511FE13}" type="pres">
      <dgm:prSet presAssocID="{878E4345-E5B1-469B-A972-1CA2CE5697F7}" presName="horz1" presStyleCnt="0"/>
      <dgm:spPr/>
    </dgm:pt>
    <dgm:pt modelId="{8D3B5AEE-4D4A-4BFA-A28C-903C318350FE}" type="pres">
      <dgm:prSet presAssocID="{878E4345-E5B1-469B-A972-1CA2CE5697F7}" presName="tx1" presStyleLbl="revTx" presStyleIdx="7" presStyleCnt="19"/>
      <dgm:spPr/>
    </dgm:pt>
    <dgm:pt modelId="{AD15F3C3-56A1-48C3-BCB8-276F3BBD1F3D}" type="pres">
      <dgm:prSet presAssocID="{878E4345-E5B1-469B-A972-1CA2CE5697F7}" presName="vert1" presStyleCnt="0"/>
      <dgm:spPr/>
    </dgm:pt>
    <dgm:pt modelId="{86E831C6-D675-4B1B-B2CB-07C941B05E74}" type="pres">
      <dgm:prSet presAssocID="{62FDB77F-DE35-412D-99C5-89E73CB84ECC}" presName="thickLine" presStyleLbl="alignNode1" presStyleIdx="8" presStyleCnt="19"/>
      <dgm:spPr/>
    </dgm:pt>
    <dgm:pt modelId="{31AF9C11-9CBF-4C4B-A247-5B051ED6F9D8}" type="pres">
      <dgm:prSet presAssocID="{62FDB77F-DE35-412D-99C5-89E73CB84ECC}" presName="horz1" presStyleCnt="0"/>
      <dgm:spPr/>
    </dgm:pt>
    <dgm:pt modelId="{50CD3686-2947-4E4D-89CB-7A1F24F4A1CF}" type="pres">
      <dgm:prSet presAssocID="{62FDB77F-DE35-412D-99C5-89E73CB84ECC}" presName="tx1" presStyleLbl="revTx" presStyleIdx="8" presStyleCnt="19"/>
      <dgm:spPr/>
    </dgm:pt>
    <dgm:pt modelId="{C4FA1DEE-131B-4C38-8EF9-3DBC42E2A111}" type="pres">
      <dgm:prSet presAssocID="{62FDB77F-DE35-412D-99C5-89E73CB84ECC}" presName="vert1" presStyleCnt="0"/>
      <dgm:spPr/>
    </dgm:pt>
    <dgm:pt modelId="{A244FAA9-B808-4B72-8E81-9A203396915B}" type="pres">
      <dgm:prSet presAssocID="{6013A7A0-34FC-4B7F-978E-B38A53118495}" presName="thickLine" presStyleLbl="alignNode1" presStyleIdx="9" presStyleCnt="19"/>
      <dgm:spPr/>
    </dgm:pt>
    <dgm:pt modelId="{E6CC89F3-A06A-45A2-8FF2-297E56247BE9}" type="pres">
      <dgm:prSet presAssocID="{6013A7A0-34FC-4B7F-978E-B38A53118495}" presName="horz1" presStyleCnt="0"/>
      <dgm:spPr/>
    </dgm:pt>
    <dgm:pt modelId="{0BC0B9D5-BEAE-47C3-97ED-00CBAA9A59A8}" type="pres">
      <dgm:prSet presAssocID="{6013A7A0-34FC-4B7F-978E-B38A53118495}" presName="tx1" presStyleLbl="revTx" presStyleIdx="9" presStyleCnt="19"/>
      <dgm:spPr/>
    </dgm:pt>
    <dgm:pt modelId="{152C6FFA-E2C4-45FE-A37B-000DC3EBE153}" type="pres">
      <dgm:prSet presAssocID="{6013A7A0-34FC-4B7F-978E-B38A53118495}" presName="vert1" presStyleCnt="0"/>
      <dgm:spPr/>
    </dgm:pt>
    <dgm:pt modelId="{8745CE7D-4F41-4D5C-9AC9-11E3EC854185}" type="pres">
      <dgm:prSet presAssocID="{9DC78D09-0E50-4748-B662-E532F708B89C}" presName="thickLine" presStyleLbl="alignNode1" presStyleIdx="10" presStyleCnt="19"/>
      <dgm:spPr/>
    </dgm:pt>
    <dgm:pt modelId="{C2C0BF91-C431-49C0-98E3-40CBA4212079}" type="pres">
      <dgm:prSet presAssocID="{9DC78D09-0E50-4748-B662-E532F708B89C}" presName="horz1" presStyleCnt="0"/>
      <dgm:spPr/>
    </dgm:pt>
    <dgm:pt modelId="{6028E377-50A1-483B-8FC8-64378D6B08CF}" type="pres">
      <dgm:prSet presAssocID="{9DC78D09-0E50-4748-B662-E532F708B89C}" presName="tx1" presStyleLbl="revTx" presStyleIdx="10" presStyleCnt="19"/>
      <dgm:spPr/>
    </dgm:pt>
    <dgm:pt modelId="{9D818577-DBE1-420E-B122-5B9694DF90AA}" type="pres">
      <dgm:prSet presAssocID="{9DC78D09-0E50-4748-B662-E532F708B89C}" presName="vert1" presStyleCnt="0"/>
      <dgm:spPr/>
    </dgm:pt>
    <dgm:pt modelId="{19CCA42F-B673-4629-A848-743CC7AD5C6D}" type="pres">
      <dgm:prSet presAssocID="{EDD4083E-60B3-4C46-B004-1B51277887B9}" presName="thickLine" presStyleLbl="alignNode1" presStyleIdx="11" presStyleCnt="19"/>
      <dgm:spPr/>
    </dgm:pt>
    <dgm:pt modelId="{3AB37884-A55C-4382-B35B-5CDDDA094EE3}" type="pres">
      <dgm:prSet presAssocID="{EDD4083E-60B3-4C46-B004-1B51277887B9}" presName="horz1" presStyleCnt="0"/>
      <dgm:spPr/>
    </dgm:pt>
    <dgm:pt modelId="{C9F1D5D8-CBD9-4087-BFE4-F168DD87E040}" type="pres">
      <dgm:prSet presAssocID="{EDD4083E-60B3-4C46-B004-1B51277887B9}" presName="tx1" presStyleLbl="revTx" presStyleIdx="11" presStyleCnt="19"/>
      <dgm:spPr/>
    </dgm:pt>
    <dgm:pt modelId="{783D60BE-D2E6-4184-B656-BA27756D0EF4}" type="pres">
      <dgm:prSet presAssocID="{EDD4083E-60B3-4C46-B004-1B51277887B9}" presName="vert1" presStyleCnt="0"/>
      <dgm:spPr/>
    </dgm:pt>
    <dgm:pt modelId="{84CA1B00-DE44-4B60-921C-BFA7C0683CB0}" type="pres">
      <dgm:prSet presAssocID="{0C5EF95D-3CEC-46DE-9A60-0E0BFE0DAD1B}" presName="thickLine" presStyleLbl="alignNode1" presStyleIdx="12" presStyleCnt="19"/>
      <dgm:spPr/>
    </dgm:pt>
    <dgm:pt modelId="{408BC6FE-E183-410B-B68A-33D02E303E37}" type="pres">
      <dgm:prSet presAssocID="{0C5EF95D-3CEC-46DE-9A60-0E0BFE0DAD1B}" presName="horz1" presStyleCnt="0"/>
      <dgm:spPr/>
    </dgm:pt>
    <dgm:pt modelId="{F5DDAD0A-817A-427E-8B7A-206ADA6797E4}" type="pres">
      <dgm:prSet presAssocID="{0C5EF95D-3CEC-46DE-9A60-0E0BFE0DAD1B}" presName="tx1" presStyleLbl="revTx" presStyleIdx="12" presStyleCnt="19"/>
      <dgm:spPr/>
    </dgm:pt>
    <dgm:pt modelId="{874DFD42-B114-4D3A-9B45-AAB77B1E66FE}" type="pres">
      <dgm:prSet presAssocID="{0C5EF95D-3CEC-46DE-9A60-0E0BFE0DAD1B}" presName="vert1" presStyleCnt="0"/>
      <dgm:spPr/>
    </dgm:pt>
    <dgm:pt modelId="{BEABF914-6F8D-4D45-91D8-98E19EB462B1}" type="pres">
      <dgm:prSet presAssocID="{AAD6E162-6BD0-41D0-AF91-7F0E486ED29C}" presName="thickLine" presStyleLbl="alignNode1" presStyleIdx="13" presStyleCnt="19"/>
      <dgm:spPr/>
    </dgm:pt>
    <dgm:pt modelId="{7C20E894-9EF2-43E3-BF92-FE9F7AA642DD}" type="pres">
      <dgm:prSet presAssocID="{AAD6E162-6BD0-41D0-AF91-7F0E486ED29C}" presName="horz1" presStyleCnt="0"/>
      <dgm:spPr/>
    </dgm:pt>
    <dgm:pt modelId="{96496CF5-9F48-476F-B1A9-31703F1E721F}" type="pres">
      <dgm:prSet presAssocID="{AAD6E162-6BD0-41D0-AF91-7F0E486ED29C}" presName="tx1" presStyleLbl="revTx" presStyleIdx="13" presStyleCnt="19"/>
      <dgm:spPr/>
    </dgm:pt>
    <dgm:pt modelId="{9EB428EC-8864-4F8D-8B4A-84EAE09CD2E5}" type="pres">
      <dgm:prSet presAssocID="{AAD6E162-6BD0-41D0-AF91-7F0E486ED29C}" presName="vert1" presStyleCnt="0"/>
      <dgm:spPr/>
    </dgm:pt>
    <dgm:pt modelId="{E9758170-8EC6-43AC-8643-94586D1FD407}" type="pres">
      <dgm:prSet presAssocID="{E281B268-90B5-4DE3-97E8-D0F4C01AEA1E}" presName="thickLine" presStyleLbl="alignNode1" presStyleIdx="14" presStyleCnt="19"/>
      <dgm:spPr/>
    </dgm:pt>
    <dgm:pt modelId="{B12C8F5C-53FB-491E-8FA0-8A554BE8FE1C}" type="pres">
      <dgm:prSet presAssocID="{E281B268-90B5-4DE3-97E8-D0F4C01AEA1E}" presName="horz1" presStyleCnt="0"/>
      <dgm:spPr/>
    </dgm:pt>
    <dgm:pt modelId="{C9AA5AC3-1419-459D-A8A5-6CF66AFFB394}" type="pres">
      <dgm:prSet presAssocID="{E281B268-90B5-4DE3-97E8-D0F4C01AEA1E}" presName="tx1" presStyleLbl="revTx" presStyleIdx="14" presStyleCnt="19"/>
      <dgm:spPr/>
    </dgm:pt>
    <dgm:pt modelId="{E48A660D-428B-4697-BB90-3BECFA60E6C5}" type="pres">
      <dgm:prSet presAssocID="{E281B268-90B5-4DE3-97E8-D0F4C01AEA1E}" presName="vert1" presStyleCnt="0"/>
      <dgm:spPr/>
    </dgm:pt>
    <dgm:pt modelId="{A27C5A73-C84C-4341-BB5B-841BCFEA5107}" type="pres">
      <dgm:prSet presAssocID="{40E83E15-C14B-43CA-9A51-521BBF2C7AD3}" presName="thickLine" presStyleLbl="alignNode1" presStyleIdx="15" presStyleCnt="19"/>
      <dgm:spPr/>
    </dgm:pt>
    <dgm:pt modelId="{1FD91773-8F62-4DCE-AD1F-0DF78112EC19}" type="pres">
      <dgm:prSet presAssocID="{40E83E15-C14B-43CA-9A51-521BBF2C7AD3}" presName="horz1" presStyleCnt="0"/>
      <dgm:spPr/>
    </dgm:pt>
    <dgm:pt modelId="{486496B4-CC6B-458A-A523-DE1E3C9F72AA}" type="pres">
      <dgm:prSet presAssocID="{40E83E15-C14B-43CA-9A51-521BBF2C7AD3}" presName="tx1" presStyleLbl="revTx" presStyleIdx="15" presStyleCnt="19"/>
      <dgm:spPr/>
    </dgm:pt>
    <dgm:pt modelId="{24BB1DBD-A2CF-4515-BBB1-4ADCCABAB3C4}" type="pres">
      <dgm:prSet presAssocID="{40E83E15-C14B-43CA-9A51-521BBF2C7AD3}" presName="vert1" presStyleCnt="0"/>
      <dgm:spPr/>
    </dgm:pt>
    <dgm:pt modelId="{30A0516D-B4E3-48F4-82FA-94C393707BCC}" type="pres">
      <dgm:prSet presAssocID="{60E5086F-4360-4F77-BD0F-662A07CE0473}" presName="thickLine" presStyleLbl="alignNode1" presStyleIdx="16" presStyleCnt="19"/>
      <dgm:spPr/>
    </dgm:pt>
    <dgm:pt modelId="{9A3114EA-6999-4F70-ADAB-2E0247386CE6}" type="pres">
      <dgm:prSet presAssocID="{60E5086F-4360-4F77-BD0F-662A07CE0473}" presName="horz1" presStyleCnt="0"/>
      <dgm:spPr/>
    </dgm:pt>
    <dgm:pt modelId="{55D0B4EE-94DF-409E-AE7D-F7905D36BD65}" type="pres">
      <dgm:prSet presAssocID="{60E5086F-4360-4F77-BD0F-662A07CE0473}" presName="tx1" presStyleLbl="revTx" presStyleIdx="16" presStyleCnt="19"/>
      <dgm:spPr/>
    </dgm:pt>
    <dgm:pt modelId="{48219D41-871A-4175-94C4-74E98C3A29C4}" type="pres">
      <dgm:prSet presAssocID="{60E5086F-4360-4F77-BD0F-662A07CE0473}" presName="vert1" presStyleCnt="0"/>
      <dgm:spPr/>
    </dgm:pt>
    <dgm:pt modelId="{D9A45E5A-B6B7-447A-9373-3F43C11C6060}" type="pres">
      <dgm:prSet presAssocID="{8822AD52-365D-458E-A4C1-1FE4B82478B9}" presName="thickLine" presStyleLbl="alignNode1" presStyleIdx="17" presStyleCnt="19"/>
      <dgm:spPr/>
    </dgm:pt>
    <dgm:pt modelId="{47D07E2A-D682-4629-9696-15791B43EFA0}" type="pres">
      <dgm:prSet presAssocID="{8822AD52-365D-458E-A4C1-1FE4B82478B9}" presName="horz1" presStyleCnt="0"/>
      <dgm:spPr/>
    </dgm:pt>
    <dgm:pt modelId="{032506C2-B8B5-4D5F-83F7-555690CC6EEB}" type="pres">
      <dgm:prSet presAssocID="{8822AD52-365D-458E-A4C1-1FE4B82478B9}" presName="tx1" presStyleLbl="revTx" presStyleIdx="17" presStyleCnt="19"/>
      <dgm:spPr/>
    </dgm:pt>
    <dgm:pt modelId="{7226A3E1-C946-4FAE-A425-7026C7DB5781}" type="pres">
      <dgm:prSet presAssocID="{8822AD52-365D-458E-A4C1-1FE4B82478B9}" presName="vert1" presStyleCnt="0"/>
      <dgm:spPr/>
    </dgm:pt>
    <dgm:pt modelId="{F2916982-3177-4948-AD9A-CDAAFD6A45D2}" type="pres">
      <dgm:prSet presAssocID="{AF0681BF-C2FE-413D-B35B-E16D50BDB22E}" presName="thickLine" presStyleLbl="alignNode1" presStyleIdx="18" presStyleCnt="19"/>
      <dgm:spPr/>
    </dgm:pt>
    <dgm:pt modelId="{6AE919A7-2515-414C-958D-A871605FF55F}" type="pres">
      <dgm:prSet presAssocID="{AF0681BF-C2FE-413D-B35B-E16D50BDB22E}" presName="horz1" presStyleCnt="0"/>
      <dgm:spPr/>
    </dgm:pt>
    <dgm:pt modelId="{7BA279D4-CA76-4633-A9B4-74FABB134269}" type="pres">
      <dgm:prSet presAssocID="{AF0681BF-C2FE-413D-B35B-E16D50BDB22E}" presName="tx1" presStyleLbl="revTx" presStyleIdx="18" presStyleCnt="19"/>
      <dgm:spPr/>
    </dgm:pt>
    <dgm:pt modelId="{AE9AC642-EB9E-40FE-B70D-E5436F6D7021}" type="pres">
      <dgm:prSet presAssocID="{AF0681BF-C2FE-413D-B35B-E16D50BDB22E}" presName="vert1" presStyleCnt="0"/>
      <dgm:spPr/>
    </dgm:pt>
  </dgm:ptLst>
  <dgm:cxnLst>
    <dgm:cxn modelId="{D917F313-A295-42E0-8337-5D2863E59A3F}" srcId="{E4509C89-70CE-4148-AE35-0EE16C372990}" destId="{878E4345-E5B1-469B-A972-1CA2CE5697F7}" srcOrd="7" destOrd="0" parTransId="{3E783B85-FFEC-48C5-8CD4-E90A6B2D244B}" sibTransId="{805A0E02-83D4-4EF4-BD07-B5E83FAC5C52}"/>
    <dgm:cxn modelId="{175B4A17-1C9E-4722-A9E1-1B7C85093289}" type="presOf" srcId="{62FDB77F-DE35-412D-99C5-89E73CB84ECC}" destId="{50CD3686-2947-4E4D-89CB-7A1F24F4A1CF}" srcOrd="0" destOrd="0" presId="urn:microsoft.com/office/officeart/2008/layout/LinedList"/>
    <dgm:cxn modelId="{CCF3DE20-EBD2-469C-B427-FE43626BF1A3}" type="presOf" srcId="{2A00F259-B5AF-44C9-AADA-F4F59B55A3BF}" destId="{4EABC52F-18A4-4BEE-91DC-660AC7991703}" srcOrd="0" destOrd="0" presId="urn:microsoft.com/office/officeart/2008/layout/LinedList"/>
    <dgm:cxn modelId="{28C1623C-A242-4D12-94C7-A8C9588B3CDE}" type="presOf" srcId="{E281B268-90B5-4DE3-97E8-D0F4C01AEA1E}" destId="{C9AA5AC3-1419-459D-A8A5-6CF66AFFB394}" srcOrd="0" destOrd="0" presId="urn:microsoft.com/office/officeart/2008/layout/LinedList"/>
    <dgm:cxn modelId="{A813783C-763D-4584-A414-5DCCE756EDBE}" type="presOf" srcId="{CB36040A-914F-4B1B-A23E-902E9E357B5C}" destId="{8BCEA585-7045-445A-B9F5-2DA806ECA5C2}" srcOrd="0" destOrd="0" presId="urn:microsoft.com/office/officeart/2008/layout/LinedList"/>
    <dgm:cxn modelId="{4F22D03E-E17D-47B3-802D-CB2772E66835}" srcId="{E4509C89-70CE-4148-AE35-0EE16C372990}" destId="{CB36040A-914F-4B1B-A23E-902E9E357B5C}" srcOrd="5" destOrd="0" parTransId="{FCF8CD9C-823F-4EB5-B6DA-5D0B2D948147}" sibTransId="{99D3D094-126F-4CAA-ADB9-6B13332BB938}"/>
    <dgm:cxn modelId="{990C5C5B-2644-4CD1-A2D7-D38551CED75B}" type="presOf" srcId="{0C5EF95D-3CEC-46DE-9A60-0E0BFE0DAD1B}" destId="{F5DDAD0A-817A-427E-8B7A-206ADA6797E4}" srcOrd="0" destOrd="0" presId="urn:microsoft.com/office/officeart/2008/layout/LinedList"/>
    <dgm:cxn modelId="{F0C14E5D-93F9-4F95-AA0F-762F691AC181}" type="presOf" srcId="{9DC78D09-0E50-4748-B662-E532F708B89C}" destId="{6028E377-50A1-483B-8FC8-64378D6B08CF}" srcOrd="0" destOrd="0" presId="urn:microsoft.com/office/officeart/2008/layout/LinedList"/>
    <dgm:cxn modelId="{9BC9165F-1B70-4B9D-9EEC-563507B12A1C}" srcId="{E4509C89-70CE-4148-AE35-0EE16C372990}" destId="{F6E1D84F-5DB8-4584-8DB1-0B2ABFB9E4B4}" srcOrd="1" destOrd="0" parTransId="{62FE09C3-A468-4F08-BC8D-55CAACE63319}" sibTransId="{8C036E1E-45B8-4825-8926-5A35A0800252}"/>
    <dgm:cxn modelId="{C9364942-9AE3-453C-9D9B-63A7C617CF8B}" srcId="{E4509C89-70CE-4148-AE35-0EE16C372990}" destId="{60E5086F-4360-4F77-BD0F-662A07CE0473}" srcOrd="16" destOrd="0" parTransId="{B4B91357-92DA-4F6C-8B9A-FBDC6C04DBB3}" sibTransId="{FDBEC7BE-5A1E-4EA3-82F2-79B759B627B5}"/>
    <dgm:cxn modelId="{E67E0D50-E86D-4323-AC23-6B61164C03DC}" srcId="{E4509C89-70CE-4148-AE35-0EE16C372990}" destId="{C2C0F9B1-2612-4FF6-8067-A25B9821AFDD}" srcOrd="3" destOrd="0" parTransId="{C7A35032-804E-412D-AF48-C93B071B3EE3}" sibTransId="{B9CF9B15-0240-4B14-8787-ABF1F68A93E5}"/>
    <dgm:cxn modelId="{398C3F71-F798-46F6-83EC-691213AEF15D}" srcId="{E4509C89-70CE-4148-AE35-0EE16C372990}" destId="{6013A7A0-34FC-4B7F-978E-B38A53118495}" srcOrd="9" destOrd="0" parTransId="{CB9FD49F-5083-44C5-8C55-A1066AC6EBF3}" sibTransId="{DA29144E-5619-4B58-82F9-8DCF4CF380D3}"/>
    <dgm:cxn modelId="{13261B78-1817-4CC9-ABB7-F721BAC81556}" type="presOf" srcId="{9E7FFD46-0EDE-4814-978C-B17BC3CA6F00}" destId="{C1719E8C-45A7-408F-8D29-D13C8D264C80}" srcOrd="0" destOrd="0" presId="urn:microsoft.com/office/officeart/2008/layout/LinedList"/>
    <dgm:cxn modelId="{1ACFCA7B-FEC2-46A4-8596-51F0F1342938}" type="presOf" srcId="{EDD4083E-60B3-4C46-B004-1B51277887B9}" destId="{C9F1D5D8-CBD9-4087-BFE4-F168DD87E040}" srcOrd="0" destOrd="0" presId="urn:microsoft.com/office/officeart/2008/layout/LinedList"/>
    <dgm:cxn modelId="{2E33BE7C-287E-4A44-B94E-2FDCD65EB9F5}" srcId="{E4509C89-70CE-4148-AE35-0EE16C372990}" destId="{9DC78D09-0E50-4748-B662-E532F708B89C}" srcOrd="10" destOrd="0" parTransId="{59583E83-26E8-453D-9ED1-46471FA63495}" sibTransId="{858E7D05-E459-4640-8008-57DD35B98798}"/>
    <dgm:cxn modelId="{A631B281-074E-4433-9BEA-6514A935EBFB}" type="presOf" srcId="{60E5086F-4360-4F77-BD0F-662A07CE0473}" destId="{55D0B4EE-94DF-409E-AE7D-F7905D36BD65}" srcOrd="0" destOrd="0" presId="urn:microsoft.com/office/officeart/2008/layout/LinedList"/>
    <dgm:cxn modelId="{85E54E82-CBF8-4AAB-B30D-276B8F90CA4E}" srcId="{E4509C89-70CE-4148-AE35-0EE16C372990}" destId="{51F64607-66E9-4B54-85E8-5D9111992A6E}" srcOrd="2" destOrd="0" parTransId="{1AD2A1C4-0702-4603-99FC-B48339D165FE}" sibTransId="{6BCA61BC-FA7C-41D5-8123-0BD135F98229}"/>
    <dgm:cxn modelId="{87A79885-E7F4-471D-87DB-226A870EDB8B}" srcId="{E4509C89-70CE-4148-AE35-0EE16C372990}" destId="{40E83E15-C14B-43CA-9A51-521BBF2C7AD3}" srcOrd="15" destOrd="0" parTransId="{A8E09255-2595-47C6-AAF0-145C8F838725}" sibTransId="{8F47A7F5-B65F-4BCD-9662-CEA9C92E5544}"/>
    <dgm:cxn modelId="{E2C1BE86-0E52-4175-A9EE-5207B3B55168}" type="presOf" srcId="{8822AD52-365D-458E-A4C1-1FE4B82478B9}" destId="{032506C2-B8B5-4D5F-83F7-555690CC6EEB}" srcOrd="0" destOrd="0" presId="urn:microsoft.com/office/officeart/2008/layout/LinedList"/>
    <dgm:cxn modelId="{C1D98C8C-4435-4CFF-BCEB-27461469BD19}" srcId="{E4509C89-70CE-4148-AE35-0EE16C372990}" destId="{9E7FFD46-0EDE-4814-978C-B17BC3CA6F00}" srcOrd="0" destOrd="0" parTransId="{C12B8BBB-2675-4FF8-BCB5-4F821FDC70C7}" sibTransId="{3A3B413D-86AE-4A68-A228-569B51B100D1}"/>
    <dgm:cxn modelId="{78CE148D-C88C-47CA-B275-0E16C0D92060}" type="presOf" srcId="{AF0681BF-C2FE-413D-B35B-E16D50BDB22E}" destId="{7BA279D4-CA76-4633-A9B4-74FABB134269}" srcOrd="0" destOrd="0" presId="urn:microsoft.com/office/officeart/2008/layout/LinedList"/>
    <dgm:cxn modelId="{22115F91-97A1-4B64-8DFA-F68A2C5B528A}" srcId="{E4509C89-70CE-4148-AE35-0EE16C372990}" destId="{0C5EF95D-3CEC-46DE-9A60-0E0BFE0DAD1B}" srcOrd="12" destOrd="0" parTransId="{4C1C3C44-2252-4359-9FDB-22F016A24447}" sibTransId="{B3A17D71-677F-4204-9269-ECF1E6128B74}"/>
    <dgm:cxn modelId="{A1CA12A5-C7E2-4B14-8140-9FB35554AC8F}" srcId="{E4509C89-70CE-4148-AE35-0EE16C372990}" destId="{AAD6E162-6BD0-41D0-AF91-7F0E486ED29C}" srcOrd="13" destOrd="0" parTransId="{92A64C62-B74D-4DC0-92F3-6DD4BA359122}" sibTransId="{6DCC9458-1F50-4F73-8E08-E870C99893FB}"/>
    <dgm:cxn modelId="{0A1B51A8-49FE-4971-96FD-9266BFE251C8}" type="presOf" srcId="{878E4345-E5B1-469B-A972-1CA2CE5697F7}" destId="{8D3B5AEE-4D4A-4BFA-A28C-903C318350FE}" srcOrd="0" destOrd="0" presId="urn:microsoft.com/office/officeart/2008/layout/LinedList"/>
    <dgm:cxn modelId="{5812F9AC-FE64-4C8D-AB48-47AA66A01867}" srcId="{E4509C89-70CE-4148-AE35-0EE16C372990}" destId="{2A00F259-B5AF-44C9-AADA-F4F59B55A3BF}" srcOrd="4" destOrd="0" parTransId="{D4079AF4-5B22-44F9-979B-8CFBD7BEE7AA}" sibTransId="{0EA2AF3E-D10D-4FCA-8988-CB4A64C893D3}"/>
    <dgm:cxn modelId="{9A4EEBAD-74A3-4013-8A93-48E837A04232}" type="presOf" srcId="{8E49757D-939F-4102-9A03-85DB57FF988D}" destId="{74FDBEDF-E651-4FDC-9924-5D5ED90C658F}" srcOrd="0" destOrd="0" presId="urn:microsoft.com/office/officeart/2008/layout/LinedList"/>
    <dgm:cxn modelId="{DFBC18B2-B696-4063-A9BD-320530DF7508}" srcId="{E4509C89-70CE-4148-AE35-0EE16C372990}" destId="{EDD4083E-60B3-4C46-B004-1B51277887B9}" srcOrd="11" destOrd="0" parTransId="{2055C80A-B678-4DF5-83E0-E6616BA287C6}" sibTransId="{9B521965-ED2D-451C-A202-99357DCBBED0}"/>
    <dgm:cxn modelId="{2DC1F1B3-0319-43CE-8912-D21E1CE6829A}" type="presOf" srcId="{E4509C89-70CE-4148-AE35-0EE16C372990}" destId="{8B24965E-5DB1-4431-A0F6-9A2BB11495E6}" srcOrd="0" destOrd="0" presId="urn:microsoft.com/office/officeart/2008/layout/LinedList"/>
    <dgm:cxn modelId="{9CC056B6-D4F8-4529-8BCA-313B7E4DDB9D}" srcId="{E4509C89-70CE-4148-AE35-0EE16C372990}" destId="{AF0681BF-C2FE-413D-B35B-E16D50BDB22E}" srcOrd="18" destOrd="0" parTransId="{FF6FF0EE-C786-483E-B060-A0F37145E1C9}" sibTransId="{BBDD5555-AF28-40B6-8AB5-E395CD172643}"/>
    <dgm:cxn modelId="{AB40BCB6-69EE-4791-B203-65A3B9D6A8CA}" srcId="{E4509C89-70CE-4148-AE35-0EE16C372990}" destId="{8E49757D-939F-4102-9A03-85DB57FF988D}" srcOrd="6" destOrd="0" parTransId="{5B6551AB-0B1C-4191-A463-51031A1E41FA}" sibTransId="{BC90D68F-C74B-4417-B79F-C5D086B385EF}"/>
    <dgm:cxn modelId="{6CCA83C1-D9D7-4F77-868F-EC7E826D952E}" srcId="{E4509C89-70CE-4148-AE35-0EE16C372990}" destId="{8822AD52-365D-458E-A4C1-1FE4B82478B9}" srcOrd="17" destOrd="0" parTransId="{9422084E-04D6-4C3C-9AE3-7801898DED0E}" sibTransId="{8980E3AD-D67C-4636-A135-4F7A1D725ED0}"/>
    <dgm:cxn modelId="{6EDE9EC5-B362-4344-8A2F-2A204C13BF28}" type="presOf" srcId="{51F64607-66E9-4B54-85E8-5D9111992A6E}" destId="{D424C7DB-E0A4-41DF-AC4A-1EF91D9A3D7B}" srcOrd="0" destOrd="0" presId="urn:microsoft.com/office/officeart/2008/layout/LinedList"/>
    <dgm:cxn modelId="{274F7AD1-0608-4DA1-BD4D-547BD715118C}" type="presOf" srcId="{AAD6E162-6BD0-41D0-AF91-7F0E486ED29C}" destId="{96496CF5-9F48-476F-B1A9-31703F1E721F}" srcOrd="0" destOrd="0" presId="urn:microsoft.com/office/officeart/2008/layout/LinedList"/>
    <dgm:cxn modelId="{AB4DAFD5-B05D-454F-85B2-0040BA85F7E0}" type="presOf" srcId="{6013A7A0-34FC-4B7F-978E-B38A53118495}" destId="{0BC0B9D5-BEAE-47C3-97ED-00CBAA9A59A8}" srcOrd="0" destOrd="0" presId="urn:microsoft.com/office/officeart/2008/layout/LinedList"/>
    <dgm:cxn modelId="{B498D1DC-E446-45B8-9EF2-FAFD997907E4}" type="presOf" srcId="{40E83E15-C14B-43CA-9A51-521BBF2C7AD3}" destId="{486496B4-CC6B-458A-A523-DE1E3C9F72AA}" srcOrd="0" destOrd="0" presId="urn:microsoft.com/office/officeart/2008/layout/LinedList"/>
    <dgm:cxn modelId="{F911A3E4-AC2D-40CD-B887-D1E946F623F7}" srcId="{E4509C89-70CE-4148-AE35-0EE16C372990}" destId="{E281B268-90B5-4DE3-97E8-D0F4C01AEA1E}" srcOrd="14" destOrd="0" parTransId="{E6C9FBB9-B2BB-4FB5-B78A-304ED96465D3}" sibTransId="{1A842164-513E-48DF-9205-28F0D82D3703}"/>
    <dgm:cxn modelId="{44E695F1-8498-427B-B7FD-0EEF79C67F6E}" srcId="{E4509C89-70CE-4148-AE35-0EE16C372990}" destId="{62FDB77F-DE35-412D-99C5-89E73CB84ECC}" srcOrd="8" destOrd="0" parTransId="{5E4C4076-F73E-4C40-A814-54B9CBCEBC42}" sibTransId="{AB5FF21F-F722-4BAE-861E-4E311AC4CE12}"/>
    <dgm:cxn modelId="{8A4A37F2-8F84-4832-8735-6E9165B3006D}" type="presOf" srcId="{F6E1D84F-5DB8-4584-8DB1-0B2ABFB9E4B4}" destId="{28204FCB-337F-4D84-8453-6A0A5F2ED92F}" srcOrd="0" destOrd="0" presId="urn:microsoft.com/office/officeart/2008/layout/LinedList"/>
    <dgm:cxn modelId="{37F2FBF5-8DFD-43F5-9999-90E1D1DCAE13}" type="presOf" srcId="{C2C0F9B1-2612-4FF6-8067-A25B9821AFDD}" destId="{26F5CD5D-E327-4D3E-8BA8-3D46C064506E}" srcOrd="0" destOrd="0" presId="urn:microsoft.com/office/officeart/2008/layout/LinedList"/>
    <dgm:cxn modelId="{3226819A-1297-4F0D-BA9F-9ED81D29BBBF}" type="presParOf" srcId="{8B24965E-5DB1-4431-A0F6-9A2BB11495E6}" destId="{FB2D6F8B-9116-4FD9-AB5F-B84CEA28DC26}" srcOrd="0" destOrd="0" presId="urn:microsoft.com/office/officeart/2008/layout/LinedList"/>
    <dgm:cxn modelId="{71EC7B4B-C730-4928-AC0A-717C23A35944}" type="presParOf" srcId="{8B24965E-5DB1-4431-A0F6-9A2BB11495E6}" destId="{B1FF40A0-9764-4AAC-9659-36509F87A37F}" srcOrd="1" destOrd="0" presId="urn:microsoft.com/office/officeart/2008/layout/LinedList"/>
    <dgm:cxn modelId="{5EE6EF1A-35DB-4216-A5EE-03E381CD2049}" type="presParOf" srcId="{B1FF40A0-9764-4AAC-9659-36509F87A37F}" destId="{C1719E8C-45A7-408F-8D29-D13C8D264C80}" srcOrd="0" destOrd="0" presId="urn:microsoft.com/office/officeart/2008/layout/LinedList"/>
    <dgm:cxn modelId="{5CD81369-72A7-4E50-855A-E2B2779F145C}" type="presParOf" srcId="{B1FF40A0-9764-4AAC-9659-36509F87A37F}" destId="{897DDD71-8792-40A4-BE2F-EB99024E221C}" srcOrd="1" destOrd="0" presId="urn:microsoft.com/office/officeart/2008/layout/LinedList"/>
    <dgm:cxn modelId="{00D3A4D1-9A97-452C-B8DF-07F146FD114B}" type="presParOf" srcId="{8B24965E-5DB1-4431-A0F6-9A2BB11495E6}" destId="{CB8EF042-1D3A-49EE-AAAD-076068AFD5F2}" srcOrd="2" destOrd="0" presId="urn:microsoft.com/office/officeart/2008/layout/LinedList"/>
    <dgm:cxn modelId="{CB14D32F-D0A4-4E16-B167-B3BBB2202381}" type="presParOf" srcId="{8B24965E-5DB1-4431-A0F6-9A2BB11495E6}" destId="{E34D525B-42B7-41FA-89B3-8063E4475B4F}" srcOrd="3" destOrd="0" presId="urn:microsoft.com/office/officeart/2008/layout/LinedList"/>
    <dgm:cxn modelId="{FB8069A3-DEA9-47E6-B8DC-BB44919C46AC}" type="presParOf" srcId="{E34D525B-42B7-41FA-89B3-8063E4475B4F}" destId="{28204FCB-337F-4D84-8453-6A0A5F2ED92F}" srcOrd="0" destOrd="0" presId="urn:microsoft.com/office/officeart/2008/layout/LinedList"/>
    <dgm:cxn modelId="{5248B627-78FF-49B4-AB6B-9C476CA3F7FF}" type="presParOf" srcId="{E34D525B-42B7-41FA-89B3-8063E4475B4F}" destId="{6C27E7BB-308B-4785-9CF7-3003459DB16B}" srcOrd="1" destOrd="0" presId="urn:microsoft.com/office/officeart/2008/layout/LinedList"/>
    <dgm:cxn modelId="{50D76518-8822-43C8-A08D-660FF70B3819}" type="presParOf" srcId="{8B24965E-5DB1-4431-A0F6-9A2BB11495E6}" destId="{10194988-B9EE-4D3A-A5BC-AB9D69B5D14E}" srcOrd="4" destOrd="0" presId="urn:microsoft.com/office/officeart/2008/layout/LinedList"/>
    <dgm:cxn modelId="{B96D48DA-8ABC-4539-A93B-F3BCBCD7BD55}" type="presParOf" srcId="{8B24965E-5DB1-4431-A0F6-9A2BB11495E6}" destId="{E5DAB4BE-850C-43D6-85EE-DCD507502AB5}" srcOrd="5" destOrd="0" presId="urn:microsoft.com/office/officeart/2008/layout/LinedList"/>
    <dgm:cxn modelId="{84F57B1D-5BCB-4145-88C3-4D099F4DFD82}" type="presParOf" srcId="{E5DAB4BE-850C-43D6-85EE-DCD507502AB5}" destId="{D424C7DB-E0A4-41DF-AC4A-1EF91D9A3D7B}" srcOrd="0" destOrd="0" presId="urn:microsoft.com/office/officeart/2008/layout/LinedList"/>
    <dgm:cxn modelId="{49871780-EDDE-4047-913D-240B26DF90AF}" type="presParOf" srcId="{E5DAB4BE-850C-43D6-85EE-DCD507502AB5}" destId="{58E98A6B-2BB7-4EAA-968D-4C4961379026}" srcOrd="1" destOrd="0" presId="urn:microsoft.com/office/officeart/2008/layout/LinedList"/>
    <dgm:cxn modelId="{4173A033-75AD-4D49-8758-0EB8B60F9A14}" type="presParOf" srcId="{8B24965E-5DB1-4431-A0F6-9A2BB11495E6}" destId="{24B05BF1-CC0F-49C6-9D07-79AD79782F0F}" srcOrd="6" destOrd="0" presId="urn:microsoft.com/office/officeart/2008/layout/LinedList"/>
    <dgm:cxn modelId="{81F7A41E-9765-4CBF-9171-63E163529107}" type="presParOf" srcId="{8B24965E-5DB1-4431-A0F6-9A2BB11495E6}" destId="{E2DEC04F-4AA9-4D81-9887-B2EFBDCBC768}" srcOrd="7" destOrd="0" presId="urn:microsoft.com/office/officeart/2008/layout/LinedList"/>
    <dgm:cxn modelId="{CB6CCA60-C6D6-41DE-88E5-77BF09018735}" type="presParOf" srcId="{E2DEC04F-4AA9-4D81-9887-B2EFBDCBC768}" destId="{26F5CD5D-E327-4D3E-8BA8-3D46C064506E}" srcOrd="0" destOrd="0" presId="urn:microsoft.com/office/officeart/2008/layout/LinedList"/>
    <dgm:cxn modelId="{42C7A1C8-07BB-48B6-9776-6DB579EF03FB}" type="presParOf" srcId="{E2DEC04F-4AA9-4D81-9887-B2EFBDCBC768}" destId="{D04D45CC-8CC5-482E-B262-9CCA9B6CA6EB}" srcOrd="1" destOrd="0" presId="urn:microsoft.com/office/officeart/2008/layout/LinedList"/>
    <dgm:cxn modelId="{978C0BA9-2573-44D4-9837-01A184434D9D}" type="presParOf" srcId="{8B24965E-5DB1-4431-A0F6-9A2BB11495E6}" destId="{81B3DE63-AD72-4739-8231-68AA1446EB70}" srcOrd="8" destOrd="0" presId="urn:microsoft.com/office/officeart/2008/layout/LinedList"/>
    <dgm:cxn modelId="{8BA043F1-8725-4A86-B817-2497274B47C1}" type="presParOf" srcId="{8B24965E-5DB1-4431-A0F6-9A2BB11495E6}" destId="{4BD7C81C-57D1-4BD2-B645-E4188C3E5EA9}" srcOrd="9" destOrd="0" presId="urn:microsoft.com/office/officeart/2008/layout/LinedList"/>
    <dgm:cxn modelId="{41BB675E-891E-47D2-8C30-50156EE602A8}" type="presParOf" srcId="{4BD7C81C-57D1-4BD2-B645-E4188C3E5EA9}" destId="{4EABC52F-18A4-4BEE-91DC-660AC7991703}" srcOrd="0" destOrd="0" presId="urn:microsoft.com/office/officeart/2008/layout/LinedList"/>
    <dgm:cxn modelId="{DA5E70A1-A968-4CE4-ACF2-0338F34CBD58}" type="presParOf" srcId="{4BD7C81C-57D1-4BD2-B645-E4188C3E5EA9}" destId="{DBA8B488-B53D-4923-9F12-439974688854}" srcOrd="1" destOrd="0" presId="urn:microsoft.com/office/officeart/2008/layout/LinedList"/>
    <dgm:cxn modelId="{1137D187-8EB0-4B65-8D34-828BA8D9619F}" type="presParOf" srcId="{8B24965E-5DB1-4431-A0F6-9A2BB11495E6}" destId="{5EDC6746-8950-445F-8402-56818A1A1BEB}" srcOrd="10" destOrd="0" presId="urn:microsoft.com/office/officeart/2008/layout/LinedList"/>
    <dgm:cxn modelId="{2CE0B17C-70F7-478A-99E7-A86B5B022448}" type="presParOf" srcId="{8B24965E-5DB1-4431-A0F6-9A2BB11495E6}" destId="{207B9BAA-3F80-4324-B844-C7CE748FFFF9}" srcOrd="11" destOrd="0" presId="urn:microsoft.com/office/officeart/2008/layout/LinedList"/>
    <dgm:cxn modelId="{74FC6889-4AB8-4259-A722-CAA9D68450A8}" type="presParOf" srcId="{207B9BAA-3F80-4324-B844-C7CE748FFFF9}" destId="{8BCEA585-7045-445A-B9F5-2DA806ECA5C2}" srcOrd="0" destOrd="0" presId="urn:microsoft.com/office/officeart/2008/layout/LinedList"/>
    <dgm:cxn modelId="{F55AA2BF-2597-4887-9232-F0B70892B14E}" type="presParOf" srcId="{207B9BAA-3F80-4324-B844-C7CE748FFFF9}" destId="{AA17F2AC-0DBB-42C1-B2B0-B3BAA89A783D}" srcOrd="1" destOrd="0" presId="urn:microsoft.com/office/officeart/2008/layout/LinedList"/>
    <dgm:cxn modelId="{DB4BEEBD-1F93-42DC-846E-166811C28E46}" type="presParOf" srcId="{8B24965E-5DB1-4431-A0F6-9A2BB11495E6}" destId="{679161FE-A91C-4574-85E9-E5A8930ED34C}" srcOrd="12" destOrd="0" presId="urn:microsoft.com/office/officeart/2008/layout/LinedList"/>
    <dgm:cxn modelId="{9F7C54CF-1034-47DD-8ADC-F5457F68B43A}" type="presParOf" srcId="{8B24965E-5DB1-4431-A0F6-9A2BB11495E6}" destId="{9DCDF44F-A172-4EC3-89A8-601B4CEC6DD1}" srcOrd="13" destOrd="0" presId="urn:microsoft.com/office/officeart/2008/layout/LinedList"/>
    <dgm:cxn modelId="{22D6326D-4782-4117-9867-1EB2723A6433}" type="presParOf" srcId="{9DCDF44F-A172-4EC3-89A8-601B4CEC6DD1}" destId="{74FDBEDF-E651-4FDC-9924-5D5ED90C658F}" srcOrd="0" destOrd="0" presId="urn:microsoft.com/office/officeart/2008/layout/LinedList"/>
    <dgm:cxn modelId="{C66B05C2-5EFB-4153-AD3C-3695FB2BA0EC}" type="presParOf" srcId="{9DCDF44F-A172-4EC3-89A8-601B4CEC6DD1}" destId="{546F372D-0129-435D-B0F2-C25A32F532AB}" srcOrd="1" destOrd="0" presId="urn:microsoft.com/office/officeart/2008/layout/LinedList"/>
    <dgm:cxn modelId="{C9801BAD-2EDF-4D3A-BFAB-6F1857C2AD08}" type="presParOf" srcId="{8B24965E-5DB1-4431-A0F6-9A2BB11495E6}" destId="{DB16542F-62AD-4B96-BC8D-059B22EC886C}" srcOrd="14" destOrd="0" presId="urn:microsoft.com/office/officeart/2008/layout/LinedList"/>
    <dgm:cxn modelId="{7EACFDA9-89BF-4393-889B-F0985C2E6D90}" type="presParOf" srcId="{8B24965E-5DB1-4431-A0F6-9A2BB11495E6}" destId="{6DA69BE4-A40C-4F70-A077-20217511FE13}" srcOrd="15" destOrd="0" presId="urn:microsoft.com/office/officeart/2008/layout/LinedList"/>
    <dgm:cxn modelId="{9CFEE1FF-A5E1-453F-AFE7-2784B0AD8CCB}" type="presParOf" srcId="{6DA69BE4-A40C-4F70-A077-20217511FE13}" destId="{8D3B5AEE-4D4A-4BFA-A28C-903C318350FE}" srcOrd="0" destOrd="0" presId="urn:microsoft.com/office/officeart/2008/layout/LinedList"/>
    <dgm:cxn modelId="{80DEE7D1-70B2-4C3E-8602-273CCCB8DAEC}" type="presParOf" srcId="{6DA69BE4-A40C-4F70-A077-20217511FE13}" destId="{AD15F3C3-56A1-48C3-BCB8-276F3BBD1F3D}" srcOrd="1" destOrd="0" presId="urn:microsoft.com/office/officeart/2008/layout/LinedList"/>
    <dgm:cxn modelId="{34CFAC16-612D-4C03-A8C3-44D8697D1C08}" type="presParOf" srcId="{8B24965E-5DB1-4431-A0F6-9A2BB11495E6}" destId="{86E831C6-D675-4B1B-B2CB-07C941B05E74}" srcOrd="16" destOrd="0" presId="urn:microsoft.com/office/officeart/2008/layout/LinedList"/>
    <dgm:cxn modelId="{09D4DD66-3212-4CA7-B1B0-E001E66B59A7}" type="presParOf" srcId="{8B24965E-5DB1-4431-A0F6-9A2BB11495E6}" destId="{31AF9C11-9CBF-4C4B-A247-5B051ED6F9D8}" srcOrd="17" destOrd="0" presId="urn:microsoft.com/office/officeart/2008/layout/LinedList"/>
    <dgm:cxn modelId="{1E85F272-CF9D-4918-BB28-666AB8C1DB49}" type="presParOf" srcId="{31AF9C11-9CBF-4C4B-A247-5B051ED6F9D8}" destId="{50CD3686-2947-4E4D-89CB-7A1F24F4A1CF}" srcOrd="0" destOrd="0" presId="urn:microsoft.com/office/officeart/2008/layout/LinedList"/>
    <dgm:cxn modelId="{0A85BE6E-4D24-4968-AF88-EAE6D8C9BC52}" type="presParOf" srcId="{31AF9C11-9CBF-4C4B-A247-5B051ED6F9D8}" destId="{C4FA1DEE-131B-4C38-8EF9-3DBC42E2A111}" srcOrd="1" destOrd="0" presId="urn:microsoft.com/office/officeart/2008/layout/LinedList"/>
    <dgm:cxn modelId="{41511942-0C2F-45B9-B2EE-CCE4449362C6}" type="presParOf" srcId="{8B24965E-5DB1-4431-A0F6-9A2BB11495E6}" destId="{A244FAA9-B808-4B72-8E81-9A203396915B}" srcOrd="18" destOrd="0" presId="urn:microsoft.com/office/officeart/2008/layout/LinedList"/>
    <dgm:cxn modelId="{2E95305E-87FE-4A98-AB87-1D51CC4BF7CD}" type="presParOf" srcId="{8B24965E-5DB1-4431-A0F6-9A2BB11495E6}" destId="{E6CC89F3-A06A-45A2-8FF2-297E56247BE9}" srcOrd="19" destOrd="0" presId="urn:microsoft.com/office/officeart/2008/layout/LinedList"/>
    <dgm:cxn modelId="{200FC518-BDEA-4A24-982E-B714211FE28F}" type="presParOf" srcId="{E6CC89F3-A06A-45A2-8FF2-297E56247BE9}" destId="{0BC0B9D5-BEAE-47C3-97ED-00CBAA9A59A8}" srcOrd="0" destOrd="0" presId="urn:microsoft.com/office/officeart/2008/layout/LinedList"/>
    <dgm:cxn modelId="{E8F64971-40D8-4BF9-B29A-0BCB1393C39F}" type="presParOf" srcId="{E6CC89F3-A06A-45A2-8FF2-297E56247BE9}" destId="{152C6FFA-E2C4-45FE-A37B-000DC3EBE153}" srcOrd="1" destOrd="0" presId="urn:microsoft.com/office/officeart/2008/layout/LinedList"/>
    <dgm:cxn modelId="{5C4669D2-7007-4351-B5A1-0748E466CB49}" type="presParOf" srcId="{8B24965E-5DB1-4431-A0F6-9A2BB11495E6}" destId="{8745CE7D-4F41-4D5C-9AC9-11E3EC854185}" srcOrd="20" destOrd="0" presId="urn:microsoft.com/office/officeart/2008/layout/LinedList"/>
    <dgm:cxn modelId="{441BD79C-CBFF-4F73-AB7E-DC4EA64FC3D3}" type="presParOf" srcId="{8B24965E-5DB1-4431-A0F6-9A2BB11495E6}" destId="{C2C0BF91-C431-49C0-98E3-40CBA4212079}" srcOrd="21" destOrd="0" presId="urn:microsoft.com/office/officeart/2008/layout/LinedList"/>
    <dgm:cxn modelId="{98A53A57-0023-4561-80E3-82DFAE350CFE}" type="presParOf" srcId="{C2C0BF91-C431-49C0-98E3-40CBA4212079}" destId="{6028E377-50A1-483B-8FC8-64378D6B08CF}" srcOrd="0" destOrd="0" presId="urn:microsoft.com/office/officeart/2008/layout/LinedList"/>
    <dgm:cxn modelId="{4D79EA5D-C343-4B17-BDAA-E3360CE3D51D}" type="presParOf" srcId="{C2C0BF91-C431-49C0-98E3-40CBA4212079}" destId="{9D818577-DBE1-420E-B122-5B9694DF90AA}" srcOrd="1" destOrd="0" presId="urn:microsoft.com/office/officeart/2008/layout/LinedList"/>
    <dgm:cxn modelId="{C9AA4E3B-E14A-413F-AC0A-E55DC5D9BA4B}" type="presParOf" srcId="{8B24965E-5DB1-4431-A0F6-9A2BB11495E6}" destId="{19CCA42F-B673-4629-A848-743CC7AD5C6D}" srcOrd="22" destOrd="0" presId="urn:microsoft.com/office/officeart/2008/layout/LinedList"/>
    <dgm:cxn modelId="{72CE54C3-CF75-4854-B4A2-DBA5B3BB9021}" type="presParOf" srcId="{8B24965E-5DB1-4431-A0F6-9A2BB11495E6}" destId="{3AB37884-A55C-4382-B35B-5CDDDA094EE3}" srcOrd="23" destOrd="0" presId="urn:microsoft.com/office/officeart/2008/layout/LinedList"/>
    <dgm:cxn modelId="{5C3799F0-A3CB-4E67-8799-3135FE15F3BE}" type="presParOf" srcId="{3AB37884-A55C-4382-B35B-5CDDDA094EE3}" destId="{C9F1D5D8-CBD9-4087-BFE4-F168DD87E040}" srcOrd="0" destOrd="0" presId="urn:microsoft.com/office/officeart/2008/layout/LinedList"/>
    <dgm:cxn modelId="{E5C40040-2CC5-40C2-99A4-A2CFA15AC82C}" type="presParOf" srcId="{3AB37884-A55C-4382-B35B-5CDDDA094EE3}" destId="{783D60BE-D2E6-4184-B656-BA27756D0EF4}" srcOrd="1" destOrd="0" presId="urn:microsoft.com/office/officeart/2008/layout/LinedList"/>
    <dgm:cxn modelId="{FD0DF871-3AFA-4F56-B20E-008AD56A79EB}" type="presParOf" srcId="{8B24965E-5DB1-4431-A0F6-9A2BB11495E6}" destId="{84CA1B00-DE44-4B60-921C-BFA7C0683CB0}" srcOrd="24" destOrd="0" presId="urn:microsoft.com/office/officeart/2008/layout/LinedList"/>
    <dgm:cxn modelId="{2925352B-3104-4357-8DF2-0CE3A68D0E48}" type="presParOf" srcId="{8B24965E-5DB1-4431-A0F6-9A2BB11495E6}" destId="{408BC6FE-E183-410B-B68A-33D02E303E37}" srcOrd="25" destOrd="0" presId="urn:microsoft.com/office/officeart/2008/layout/LinedList"/>
    <dgm:cxn modelId="{1BC6E67B-959C-4DE5-9A72-9A7731D02D53}" type="presParOf" srcId="{408BC6FE-E183-410B-B68A-33D02E303E37}" destId="{F5DDAD0A-817A-427E-8B7A-206ADA6797E4}" srcOrd="0" destOrd="0" presId="urn:microsoft.com/office/officeart/2008/layout/LinedList"/>
    <dgm:cxn modelId="{91B30172-C075-4C77-B38D-610641778683}" type="presParOf" srcId="{408BC6FE-E183-410B-B68A-33D02E303E37}" destId="{874DFD42-B114-4D3A-9B45-AAB77B1E66FE}" srcOrd="1" destOrd="0" presId="urn:microsoft.com/office/officeart/2008/layout/LinedList"/>
    <dgm:cxn modelId="{7165AE08-2866-4E4B-8833-D43DF691A3C9}" type="presParOf" srcId="{8B24965E-5DB1-4431-A0F6-9A2BB11495E6}" destId="{BEABF914-6F8D-4D45-91D8-98E19EB462B1}" srcOrd="26" destOrd="0" presId="urn:microsoft.com/office/officeart/2008/layout/LinedList"/>
    <dgm:cxn modelId="{843E0983-476E-4428-8009-BF36EA9778FE}" type="presParOf" srcId="{8B24965E-5DB1-4431-A0F6-9A2BB11495E6}" destId="{7C20E894-9EF2-43E3-BF92-FE9F7AA642DD}" srcOrd="27" destOrd="0" presId="urn:microsoft.com/office/officeart/2008/layout/LinedList"/>
    <dgm:cxn modelId="{27928EAA-09B5-44AE-AC6D-A17FA69188F3}" type="presParOf" srcId="{7C20E894-9EF2-43E3-BF92-FE9F7AA642DD}" destId="{96496CF5-9F48-476F-B1A9-31703F1E721F}" srcOrd="0" destOrd="0" presId="urn:microsoft.com/office/officeart/2008/layout/LinedList"/>
    <dgm:cxn modelId="{B34EC29E-EB53-440B-97E6-EA8477A9C3B4}" type="presParOf" srcId="{7C20E894-9EF2-43E3-BF92-FE9F7AA642DD}" destId="{9EB428EC-8864-4F8D-8B4A-84EAE09CD2E5}" srcOrd="1" destOrd="0" presId="urn:microsoft.com/office/officeart/2008/layout/LinedList"/>
    <dgm:cxn modelId="{C3FB0BA9-FCD0-412F-95B6-F148F40AEE99}" type="presParOf" srcId="{8B24965E-5DB1-4431-A0F6-9A2BB11495E6}" destId="{E9758170-8EC6-43AC-8643-94586D1FD407}" srcOrd="28" destOrd="0" presId="urn:microsoft.com/office/officeart/2008/layout/LinedList"/>
    <dgm:cxn modelId="{FEE33967-42B9-4885-886E-9D2433622E03}" type="presParOf" srcId="{8B24965E-5DB1-4431-A0F6-9A2BB11495E6}" destId="{B12C8F5C-53FB-491E-8FA0-8A554BE8FE1C}" srcOrd="29" destOrd="0" presId="urn:microsoft.com/office/officeart/2008/layout/LinedList"/>
    <dgm:cxn modelId="{FE525220-DC60-4468-A08A-3141A5ECDC9C}" type="presParOf" srcId="{B12C8F5C-53FB-491E-8FA0-8A554BE8FE1C}" destId="{C9AA5AC3-1419-459D-A8A5-6CF66AFFB394}" srcOrd="0" destOrd="0" presId="urn:microsoft.com/office/officeart/2008/layout/LinedList"/>
    <dgm:cxn modelId="{A63091D5-69EF-46AB-B6D3-4647CC63AF83}" type="presParOf" srcId="{B12C8F5C-53FB-491E-8FA0-8A554BE8FE1C}" destId="{E48A660D-428B-4697-BB90-3BECFA60E6C5}" srcOrd="1" destOrd="0" presId="urn:microsoft.com/office/officeart/2008/layout/LinedList"/>
    <dgm:cxn modelId="{DA73B226-A2EC-4E3D-9BA4-79B88774E0C3}" type="presParOf" srcId="{8B24965E-5DB1-4431-A0F6-9A2BB11495E6}" destId="{A27C5A73-C84C-4341-BB5B-841BCFEA5107}" srcOrd="30" destOrd="0" presId="urn:microsoft.com/office/officeart/2008/layout/LinedList"/>
    <dgm:cxn modelId="{9727C62D-41EC-48EB-8AFC-8501E768568F}" type="presParOf" srcId="{8B24965E-5DB1-4431-A0F6-9A2BB11495E6}" destId="{1FD91773-8F62-4DCE-AD1F-0DF78112EC19}" srcOrd="31" destOrd="0" presId="urn:microsoft.com/office/officeart/2008/layout/LinedList"/>
    <dgm:cxn modelId="{9F2D9C34-FCD0-4C91-8DE6-730BDF35B177}" type="presParOf" srcId="{1FD91773-8F62-4DCE-AD1F-0DF78112EC19}" destId="{486496B4-CC6B-458A-A523-DE1E3C9F72AA}" srcOrd="0" destOrd="0" presId="urn:microsoft.com/office/officeart/2008/layout/LinedList"/>
    <dgm:cxn modelId="{483B4CAD-0CF4-40F1-A805-0F91D9BAEAFA}" type="presParOf" srcId="{1FD91773-8F62-4DCE-AD1F-0DF78112EC19}" destId="{24BB1DBD-A2CF-4515-BBB1-4ADCCABAB3C4}" srcOrd="1" destOrd="0" presId="urn:microsoft.com/office/officeart/2008/layout/LinedList"/>
    <dgm:cxn modelId="{7495B1B6-ED3A-4DC1-9DD4-AD8DB98F152E}" type="presParOf" srcId="{8B24965E-5DB1-4431-A0F6-9A2BB11495E6}" destId="{30A0516D-B4E3-48F4-82FA-94C393707BCC}" srcOrd="32" destOrd="0" presId="urn:microsoft.com/office/officeart/2008/layout/LinedList"/>
    <dgm:cxn modelId="{20AB3070-8840-44F8-B724-EB1383FCA970}" type="presParOf" srcId="{8B24965E-5DB1-4431-A0F6-9A2BB11495E6}" destId="{9A3114EA-6999-4F70-ADAB-2E0247386CE6}" srcOrd="33" destOrd="0" presId="urn:microsoft.com/office/officeart/2008/layout/LinedList"/>
    <dgm:cxn modelId="{833629D4-DF14-4D58-AA77-CC48DC833211}" type="presParOf" srcId="{9A3114EA-6999-4F70-ADAB-2E0247386CE6}" destId="{55D0B4EE-94DF-409E-AE7D-F7905D36BD65}" srcOrd="0" destOrd="0" presId="urn:microsoft.com/office/officeart/2008/layout/LinedList"/>
    <dgm:cxn modelId="{FCC71192-7D10-4A9F-9247-BE45FABDAB25}" type="presParOf" srcId="{9A3114EA-6999-4F70-ADAB-2E0247386CE6}" destId="{48219D41-871A-4175-94C4-74E98C3A29C4}" srcOrd="1" destOrd="0" presId="urn:microsoft.com/office/officeart/2008/layout/LinedList"/>
    <dgm:cxn modelId="{F05AE532-00DB-42F8-8312-8E51F8614601}" type="presParOf" srcId="{8B24965E-5DB1-4431-A0F6-9A2BB11495E6}" destId="{D9A45E5A-B6B7-447A-9373-3F43C11C6060}" srcOrd="34" destOrd="0" presId="urn:microsoft.com/office/officeart/2008/layout/LinedList"/>
    <dgm:cxn modelId="{ACEF7F48-0A8F-4885-BF01-4EC451E39384}" type="presParOf" srcId="{8B24965E-5DB1-4431-A0F6-9A2BB11495E6}" destId="{47D07E2A-D682-4629-9696-15791B43EFA0}" srcOrd="35" destOrd="0" presId="urn:microsoft.com/office/officeart/2008/layout/LinedList"/>
    <dgm:cxn modelId="{3011537A-0965-44F9-A9BC-C091A6338C15}" type="presParOf" srcId="{47D07E2A-D682-4629-9696-15791B43EFA0}" destId="{032506C2-B8B5-4D5F-83F7-555690CC6EEB}" srcOrd="0" destOrd="0" presId="urn:microsoft.com/office/officeart/2008/layout/LinedList"/>
    <dgm:cxn modelId="{840D5F2D-DD77-45CF-B890-CEB5DA638E85}" type="presParOf" srcId="{47D07E2A-D682-4629-9696-15791B43EFA0}" destId="{7226A3E1-C946-4FAE-A425-7026C7DB5781}" srcOrd="1" destOrd="0" presId="urn:microsoft.com/office/officeart/2008/layout/LinedList"/>
    <dgm:cxn modelId="{FEFEC3C4-4430-460B-AFF0-B8662130D7BC}" type="presParOf" srcId="{8B24965E-5DB1-4431-A0F6-9A2BB11495E6}" destId="{F2916982-3177-4948-AD9A-CDAAFD6A45D2}" srcOrd="36" destOrd="0" presId="urn:microsoft.com/office/officeart/2008/layout/LinedList"/>
    <dgm:cxn modelId="{3B65B5BD-BEB0-4494-866C-8B21055829F2}" type="presParOf" srcId="{8B24965E-5DB1-4431-A0F6-9A2BB11495E6}" destId="{6AE919A7-2515-414C-958D-A871605FF55F}" srcOrd="37" destOrd="0" presId="urn:microsoft.com/office/officeart/2008/layout/LinedList"/>
    <dgm:cxn modelId="{ABAB3341-87EE-445E-98B7-1E463B293BBF}" type="presParOf" srcId="{6AE919A7-2515-414C-958D-A871605FF55F}" destId="{7BA279D4-CA76-4633-A9B4-74FABB134269}" srcOrd="0" destOrd="0" presId="urn:microsoft.com/office/officeart/2008/layout/LinedList"/>
    <dgm:cxn modelId="{B00F5E44-8A73-484B-86EE-7D7BFC063608}" type="presParOf" srcId="{6AE919A7-2515-414C-958D-A871605FF55F}" destId="{AE9AC642-EB9E-40FE-B70D-E5436F6D70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AF83D8-7089-4F47-9840-3DF160169B9F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224EC7-85A5-4151-8A10-D7D8A407AB2A}">
      <dgm:prSet/>
      <dgm:spPr/>
      <dgm:t>
        <a:bodyPr/>
        <a:lstStyle/>
        <a:p>
          <a:r>
            <a:rPr lang="en-US" b="1" dirty="0"/>
            <a:t>Creates Prediction Trees</a:t>
          </a:r>
          <a:endParaRPr lang="en-US" dirty="0"/>
        </a:p>
      </dgm:t>
    </dgm:pt>
    <dgm:pt modelId="{444F8481-2AA5-41ED-BE09-A7EC4FF24C20}" type="parTrans" cxnId="{ED022D98-315B-4404-B026-A3ED720FAE33}">
      <dgm:prSet/>
      <dgm:spPr/>
      <dgm:t>
        <a:bodyPr/>
        <a:lstStyle/>
        <a:p>
          <a:endParaRPr lang="en-US"/>
        </a:p>
      </dgm:t>
    </dgm:pt>
    <dgm:pt modelId="{C9731D1A-7DA4-4B77-A5D0-5456A512A040}" type="sibTrans" cxnId="{ED022D98-315B-4404-B026-A3ED720FAE33}">
      <dgm:prSet/>
      <dgm:spPr/>
      <dgm:t>
        <a:bodyPr/>
        <a:lstStyle/>
        <a:p>
          <a:endParaRPr lang="en-US"/>
        </a:p>
      </dgm:t>
    </dgm:pt>
    <dgm:pt modelId="{1B2890E4-532D-40D6-A44A-57A868EF50CB}">
      <dgm:prSet/>
      <dgm:spPr/>
      <dgm:t>
        <a:bodyPr/>
        <a:lstStyle/>
        <a:p>
          <a:r>
            <a:rPr lang="en-US" b="1"/>
            <a:t>Makes Predictions</a:t>
          </a:r>
          <a:endParaRPr lang="en-US"/>
        </a:p>
      </dgm:t>
    </dgm:pt>
    <dgm:pt modelId="{3C5D02F2-E20D-468F-B746-60118E4641EF}" type="parTrans" cxnId="{6612D518-1F9A-4BD9-9137-D76D85527101}">
      <dgm:prSet/>
      <dgm:spPr/>
      <dgm:t>
        <a:bodyPr/>
        <a:lstStyle/>
        <a:p>
          <a:endParaRPr lang="en-US"/>
        </a:p>
      </dgm:t>
    </dgm:pt>
    <dgm:pt modelId="{0D12AF8C-0E0D-4E8D-8896-4474241D72C7}" type="sibTrans" cxnId="{6612D518-1F9A-4BD9-9137-D76D85527101}">
      <dgm:prSet/>
      <dgm:spPr/>
      <dgm:t>
        <a:bodyPr/>
        <a:lstStyle/>
        <a:p>
          <a:endParaRPr lang="en-US"/>
        </a:p>
      </dgm:t>
    </dgm:pt>
    <dgm:pt modelId="{602DD617-1719-4AFA-A3B1-B91DA0CF4DD8}">
      <dgm:prSet/>
      <dgm:spPr/>
      <dgm:t>
        <a:bodyPr/>
        <a:lstStyle/>
        <a:p>
          <a:r>
            <a:rPr lang="en-US" b="1"/>
            <a:t>Combines Predictions</a:t>
          </a:r>
          <a:endParaRPr lang="en-US"/>
        </a:p>
      </dgm:t>
    </dgm:pt>
    <dgm:pt modelId="{5410F540-9D3E-4FA7-9274-458A3A660B6B}" type="parTrans" cxnId="{1505D059-85A1-408F-964E-7A3D5316ACD0}">
      <dgm:prSet/>
      <dgm:spPr/>
      <dgm:t>
        <a:bodyPr/>
        <a:lstStyle/>
        <a:p>
          <a:endParaRPr lang="en-US"/>
        </a:p>
      </dgm:t>
    </dgm:pt>
    <dgm:pt modelId="{048C524D-DE22-494D-87BB-05C40D78CF63}" type="sibTrans" cxnId="{1505D059-85A1-408F-964E-7A3D5316ACD0}">
      <dgm:prSet/>
      <dgm:spPr/>
      <dgm:t>
        <a:bodyPr/>
        <a:lstStyle/>
        <a:p>
          <a:endParaRPr lang="en-US"/>
        </a:p>
      </dgm:t>
    </dgm:pt>
    <dgm:pt modelId="{F3A5959C-67E6-4294-89BD-198FCA63BEF5}" type="pres">
      <dgm:prSet presAssocID="{4FAF83D8-7089-4F47-9840-3DF160169B9F}" presName="cycle" presStyleCnt="0">
        <dgm:presLayoutVars>
          <dgm:dir/>
          <dgm:resizeHandles val="exact"/>
        </dgm:presLayoutVars>
      </dgm:prSet>
      <dgm:spPr/>
    </dgm:pt>
    <dgm:pt modelId="{5B1DB2EE-8571-49D4-A2BF-9A61F87BBD01}" type="pres">
      <dgm:prSet presAssocID="{E5224EC7-85A5-4151-8A10-D7D8A407AB2A}" presName="dummy" presStyleCnt="0"/>
      <dgm:spPr/>
    </dgm:pt>
    <dgm:pt modelId="{150CCCDB-2BDB-415B-BCF4-F564A7A6B2ED}" type="pres">
      <dgm:prSet presAssocID="{E5224EC7-85A5-4151-8A10-D7D8A407AB2A}" presName="node" presStyleLbl="revTx" presStyleIdx="0" presStyleCnt="3">
        <dgm:presLayoutVars>
          <dgm:bulletEnabled val="1"/>
        </dgm:presLayoutVars>
      </dgm:prSet>
      <dgm:spPr/>
    </dgm:pt>
    <dgm:pt modelId="{36A99883-55D8-4626-9574-A6E1382FFEA5}" type="pres">
      <dgm:prSet presAssocID="{C9731D1A-7DA4-4B77-A5D0-5456A512A040}" presName="sibTrans" presStyleLbl="node1" presStyleIdx="0" presStyleCnt="3"/>
      <dgm:spPr/>
    </dgm:pt>
    <dgm:pt modelId="{BE0FB802-9285-4BFE-9746-D30B9F32CBF4}" type="pres">
      <dgm:prSet presAssocID="{1B2890E4-532D-40D6-A44A-57A868EF50CB}" presName="dummy" presStyleCnt="0"/>
      <dgm:spPr/>
    </dgm:pt>
    <dgm:pt modelId="{5A25FA7A-2CE3-403F-B76B-6433C8B65521}" type="pres">
      <dgm:prSet presAssocID="{1B2890E4-532D-40D6-A44A-57A868EF50CB}" presName="node" presStyleLbl="revTx" presStyleIdx="1" presStyleCnt="3">
        <dgm:presLayoutVars>
          <dgm:bulletEnabled val="1"/>
        </dgm:presLayoutVars>
      </dgm:prSet>
      <dgm:spPr/>
    </dgm:pt>
    <dgm:pt modelId="{F82B2A88-41DF-4476-803A-2BAB00A30F17}" type="pres">
      <dgm:prSet presAssocID="{0D12AF8C-0E0D-4E8D-8896-4474241D72C7}" presName="sibTrans" presStyleLbl="node1" presStyleIdx="1" presStyleCnt="3"/>
      <dgm:spPr/>
    </dgm:pt>
    <dgm:pt modelId="{F527B6F5-4899-4657-AE03-292FEA44CE6F}" type="pres">
      <dgm:prSet presAssocID="{602DD617-1719-4AFA-A3B1-B91DA0CF4DD8}" presName="dummy" presStyleCnt="0"/>
      <dgm:spPr/>
    </dgm:pt>
    <dgm:pt modelId="{3C18C20F-D40B-46EC-BF94-A375A2CC75EB}" type="pres">
      <dgm:prSet presAssocID="{602DD617-1719-4AFA-A3B1-B91DA0CF4DD8}" presName="node" presStyleLbl="revTx" presStyleIdx="2" presStyleCnt="3">
        <dgm:presLayoutVars>
          <dgm:bulletEnabled val="1"/>
        </dgm:presLayoutVars>
      </dgm:prSet>
      <dgm:spPr/>
    </dgm:pt>
    <dgm:pt modelId="{20072EA1-ECEF-4AA1-8D87-CF6D37A361D3}" type="pres">
      <dgm:prSet presAssocID="{048C524D-DE22-494D-87BB-05C40D78CF63}" presName="sibTrans" presStyleLbl="node1" presStyleIdx="2" presStyleCnt="3"/>
      <dgm:spPr/>
    </dgm:pt>
  </dgm:ptLst>
  <dgm:cxnLst>
    <dgm:cxn modelId="{E7C52B12-F1CC-43DA-8D6D-5406BF5D46A4}" type="presOf" srcId="{4FAF83D8-7089-4F47-9840-3DF160169B9F}" destId="{F3A5959C-67E6-4294-89BD-198FCA63BEF5}" srcOrd="0" destOrd="0" presId="urn:microsoft.com/office/officeart/2005/8/layout/cycle1"/>
    <dgm:cxn modelId="{852C6718-0949-49AC-971C-50BC6DDA7EAB}" type="presOf" srcId="{C9731D1A-7DA4-4B77-A5D0-5456A512A040}" destId="{36A99883-55D8-4626-9574-A6E1382FFEA5}" srcOrd="0" destOrd="0" presId="urn:microsoft.com/office/officeart/2005/8/layout/cycle1"/>
    <dgm:cxn modelId="{6612D518-1F9A-4BD9-9137-D76D85527101}" srcId="{4FAF83D8-7089-4F47-9840-3DF160169B9F}" destId="{1B2890E4-532D-40D6-A44A-57A868EF50CB}" srcOrd="1" destOrd="0" parTransId="{3C5D02F2-E20D-468F-B746-60118E4641EF}" sibTransId="{0D12AF8C-0E0D-4E8D-8896-4474241D72C7}"/>
    <dgm:cxn modelId="{761C7722-AB67-46A0-B740-F8A1F95A25A2}" type="presOf" srcId="{602DD617-1719-4AFA-A3B1-B91DA0CF4DD8}" destId="{3C18C20F-D40B-46EC-BF94-A375A2CC75EB}" srcOrd="0" destOrd="0" presId="urn:microsoft.com/office/officeart/2005/8/layout/cycle1"/>
    <dgm:cxn modelId="{00AC3532-2C89-4046-8B29-EA720C933408}" type="presOf" srcId="{048C524D-DE22-494D-87BB-05C40D78CF63}" destId="{20072EA1-ECEF-4AA1-8D87-CF6D37A361D3}" srcOrd="0" destOrd="0" presId="urn:microsoft.com/office/officeart/2005/8/layout/cycle1"/>
    <dgm:cxn modelId="{F80BAE60-2F32-4BC9-BE59-D9097CE51635}" type="presOf" srcId="{0D12AF8C-0E0D-4E8D-8896-4474241D72C7}" destId="{F82B2A88-41DF-4476-803A-2BAB00A30F17}" srcOrd="0" destOrd="0" presId="urn:microsoft.com/office/officeart/2005/8/layout/cycle1"/>
    <dgm:cxn modelId="{1505D059-85A1-408F-964E-7A3D5316ACD0}" srcId="{4FAF83D8-7089-4F47-9840-3DF160169B9F}" destId="{602DD617-1719-4AFA-A3B1-B91DA0CF4DD8}" srcOrd="2" destOrd="0" parTransId="{5410F540-9D3E-4FA7-9274-458A3A660B6B}" sibTransId="{048C524D-DE22-494D-87BB-05C40D78CF63}"/>
    <dgm:cxn modelId="{4CD12184-89A2-4908-B19F-F1822F0B8196}" type="presOf" srcId="{E5224EC7-85A5-4151-8A10-D7D8A407AB2A}" destId="{150CCCDB-2BDB-415B-BCF4-F564A7A6B2ED}" srcOrd="0" destOrd="0" presId="urn:microsoft.com/office/officeart/2005/8/layout/cycle1"/>
    <dgm:cxn modelId="{ED022D98-315B-4404-B026-A3ED720FAE33}" srcId="{4FAF83D8-7089-4F47-9840-3DF160169B9F}" destId="{E5224EC7-85A5-4151-8A10-D7D8A407AB2A}" srcOrd="0" destOrd="0" parTransId="{444F8481-2AA5-41ED-BE09-A7EC4FF24C20}" sibTransId="{C9731D1A-7DA4-4B77-A5D0-5456A512A040}"/>
    <dgm:cxn modelId="{71B644EF-6F28-4A59-928C-B8E7A9B5228C}" type="presOf" srcId="{1B2890E4-532D-40D6-A44A-57A868EF50CB}" destId="{5A25FA7A-2CE3-403F-B76B-6433C8B65521}" srcOrd="0" destOrd="0" presId="urn:microsoft.com/office/officeart/2005/8/layout/cycle1"/>
    <dgm:cxn modelId="{66E596A4-B1EE-4FDC-860E-DE31E2624470}" type="presParOf" srcId="{F3A5959C-67E6-4294-89BD-198FCA63BEF5}" destId="{5B1DB2EE-8571-49D4-A2BF-9A61F87BBD01}" srcOrd="0" destOrd="0" presId="urn:microsoft.com/office/officeart/2005/8/layout/cycle1"/>
    <dgm:cxn modelId="{B101BFD6-5B48-4C76-BA64-C0B59720D425}" type="presParOf" srcId="{F3A5959C-67E6-4294-89BD-198FCA63BEF5}" destId="{150CCCDB-2BDB-415B-BCF4-F564A7A6B2ED}" srcOrd="1" destOrd="0" presId="urn:microsoft.com/office/officeart/2005/8/layout/cycle1"/>
    <dgm:cxn modelId="{0B3A5AD1-3AAB-49A7-A7D9-2CD5601C18D3}" type="presParOf" srcId="{F3A5959C-67E6-4294-89BD-198FCA63BEF5}" destId="{36A99883-55D8-4626-9574-A6E1382FFEA5}" srcOrd="2" destOrd="0" presId="urn:microsoft.com/office/officeart/2005/8/layout/cycle1"/>
    <dgm:cxn modelId="{B9BE25D2-6D79-4918-8537-243AEBE99B53}" type="presParOf" srcId="{F3A5959C-67E6-4294-89BD-198FCA63BEF5}" destId="{BE0FB802-9285-4BFE-9746-D30B9F32CBF4}" srcOrd="3" destOrd="0" presId="urn:microsoft.com/office/officeart/2005/8/layout/cycle1"/>
    <dgm:cxn modelId="{DF29E241-2AB8-4893-8F35-37C2FFD6699D}" type="presParOf" srcId="{F3A5959C-67E6-4294-89BD-198FCA63BEF5}" destId="{5A25FA7A-2CE3-403F-B76B-6433C8B65521}" srcOrd="4" destOrd="0" presId="urn:microsoft.com/office/officeart/2005/8/layout/cycle1"/>
    <dgm:cxn modelId="{D4D58DF5-1764-4BC6-A9F0-D3587A5BC5EC}" type="presParOf" srcId="{F3A5959C-67E6-4294-89BD-198FCA63BEF5}" destId="{F82B2A88-41DF-4476-803A-2BAB00A30F17}" srcOrd="5" destOrd="0" presId="urn:microsoft.com/office/officeart/2005/8/layout/cycle1"/>
    <dgm:cxn modelId="{C21E97E9-3751-4783-B581-34446D869954}" type="presParOf" srcId="{F3A5959C-67E6-4294-89BD-198FCA63BEF5}" destId="{F527B6F5-4899-4657-AE03-292FEA44CE6F}" srcOrd="6" destOrd="0" presId="urn:microsoft.com/office/officeart/2005/8/layout/cycle1"/>
    <dgm:cxn modelId="{0C9BE959-0D77-41BC-B539-313A90D7F5CB}" type="presParOf" srcId="{F3A5959C-67E6-4294-89BD-198FCA63BEF5}" destId="{3C18C20F-D40B-46EC-BF94-A375A2CC75EB}" srcOrd="7" destOrd="0" presId="urn:microsoft.com/office/officeart/2005/8/layout/cycle1"/>
    <dgm:cxn modelId="{9633A856-87EA-470C-AB6B-4D111F89C1CD}" type="presParOf" srcId="{F3A5959C-67E6-4294-89BD-198FCA63BEF5}" destId="{20072EA1-ECEF-4AA1-8D87-CF6D37A361D3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8B314-B726-4027-94A8-E5BEF7BAF0BD}">
      <dsp:nvSpPr>
        <dsp:cNvPr id="0" name=""/>
        <dsp:cNvSpPr/>
      </dsp:nvSpPr>
      <dsp:spPr>
        <a:xfrm>
          <a:off x="0" y="185135"/>
          <a:ext cx="5000124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29108" rIns="38806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Positive Value Range:</a:t>
          </a:r>
          <a:r>
            <a:rPr lang="en-US" sz="1100" b="0" i="0" kern="1200"/>
            <a:t> It's assumed all pixel values are positive, simplifying the search for maximum values.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Non-Sorting Requirement:</a:t>
          </a:r>
          <a:r>
            <a:rPr lang="en-US" sz="1100" b="0" i="0" kern="1200"/>
            <a:t> The algorithm does not sort the entire set of pixel values; it is optimized to find the highest values directly.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Top Distinct vs. Top N Values:</a:t>
          </a:r>
          <a:r>
            <a:rPr lang="en-US" sz="1100" b="0" i="0" kern="1200"/>
            <a:t> The solution assumes that finding the top 'N' values does not necessarily mean they must be distinct.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Handling Identical Values:</a:t>
          </a:r>
          <a:r>
            <a:rPr lang="en-US" sz="1100" b="0" i="0" kern="1200"/>
            <a:t> In cases where multiple pixels share the same value within the top range, any solution is right no matter their order of occurrence in the data.</a:t>
          </a:r>
          <a:endParaRPr lang="en-US" sz="1100" kern="1200"/>
        </a:p>
      </dsp:txBody>
      <dsp:txXfrm>
        <a:off x="0" y="185135"/>
        <a:ext cx="5000124" cy="1767150"/>
      </dsp:txXfrm>
    </dsp:sp>
    <dsp:sp modelId="{8E293724-D55A-4A68-A7C9-370B3C764ACA}">
      <dsp:nvSpPr>
        <dsp:cNvPr id="0" name=""/>
        <dsp:cNvSpPr/>
      </dsp:nvSpPr>
      <dsp:spPr>
        <a:xfrm>
          <a:off x="250006" y="22775"/>
          <a:ext cx="3500086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Assumptions Made:</a:t>
          </a:r>
          <a:endParaRPr lang="en-US" sz="1100" kern="1200"/>
        </a:p>
      </dsp:txBody>
      <dsp:txXfrm>
        <a:off x="265858" y="38627"/>
        <a:ext cx="3468382" cy="293016"/>
      </dsp:txXfrm>
    </dsp:sp>
    <dsp:sp modelId="{C46A495F-5EA5-4317-98F9-57C396882205}">
      <dsp:nvSpPr>
        <dsp:cNvPr id="0" name=""/>
        <dsp:cNvSpPr/>
      </dsp:nvSpPr>
      <dsp:spPr>
        <a:xfrm>
          <a:off x="0" y="2174045"/>
          <a:ext cx="5000124" cy="3257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29108" rIns="38806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Efficiency in Memory Utilization:</a:t>
          </a:r>
          <a:r>
            <a:rPr lang="en-US" sz="1100" b="0" i="0" kern="1200"/>
            <a:t> Direct in-memory operations are employed to avoid unnecessary data duplication, enhancing performance.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Real-Time Data Consideration:</a:t>
          </a:r>
          <a:r>
            <a:rPr lang="en-US" sz="1100" b="0" i="0" kern="1200"/>
            <a:t> The solution ensures that image data remains unaltered during processing to prevent inconsistencies.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Solution Extensibility:</a:t>
          </a:r>
          <a:r>
            <a:rPr lang="en-US" sz="1100" b="0" i="0" kern="1200"/>
            <a:t> The modular design of the image processing logic allows for reusability in various contexts with minimal adjustments.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Performance Optimization Strategies: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For </a:t>
          </a:r>
          <a:r>
            <a:rPr lang="en-US" sz="1100" b="1" i="0" kern="1200"/>
            <a:t>multiple queries on the same image</a:t>
          </a:r>
          <a:r>
            <a:rPr lang="en-US" sz="1100" b="0" i="0" kern="1200"/>
            <a:t>: Consider pre-sorting the pixel values for repeated efficient top 'N' value extractions.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For </a:t>
          </a:r>
          <a:r>
            <a:rPr lang="en-US" sz="1100" b="1" i="0" kern="1200"/>
            <a:t>single queries across multiple images</a:t>
          </a:r>
          <a:r>
            <a:rPr lang="en-US" sz="1100" b="0" i="0" kern="1200"/>
            <a:t>: A direct heap data structure approach is utilized for optimal performance.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Considering the ratio of top 'N' values to total pixel count: Adjust the strategy based on whether the 'N' value is a small or large proportion of the total pixels, optimizing for either case.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Multi-Core Processing: The algorithm is adaptable for execution in multicore environments, distributing the workload for concurrent processing.</a:t>
          </a:r>
          <a:endParaRPr lang="en-US" sz="1100" kern="1200"/>
        </a:p>
      </dsp:txBody>
      <dsp:txXfrm>
        <a:off x="0" y="2174045"/>
        <a:ext cx="5000124" cy="3257099"/>
      </dsp:txXfrm>
    </dsp:sp>
    <dsp:sp modelId="{E385F2F4-C30F-485A-8BE3-F3822F26E1C2}">
      <dsp:nvSpPr>
        <dsp:cNvPr id="0" name=""/>
        <dsp:cNvSpPr/>
      </dsp:nvSpPr>
      <dsp:spPr>
        <a:xfrm>
          <a:off x="250006" y="2011685"/>
          <a:ext cx="3500086" cy="32472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Performance Remarks:</a:t>
          </a:r>
          <a:endParaRPr lang="en-US" sz="1100" kern="1200"/>
        </a:p>
      </dsp:txBody>
      <dsp:txXfrm>
        <a:off x="265858" y="2027537"/>
        <a:ext cx="3468382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D6F8B-9116-4FD9-AB5F-B84CEA28DC26}">
      <dsp:nvSpPr>
        <dsp:cNvPr id="0" name=""/>
        <dsp:cNvSpPr/>
      </dsp:nvSpPr>
      <dsp:spPr>
        <a:xfrm>
          <a:off x="0" y="99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719E8C-45A7-408F-8D29-D13C8D264C80}">
      <dsp:nvSpPr>
        <dsp:cNvPr id="0" name=""/>
        <dsp:cNvSpPr/>
      </dsp:nvSpPr>
      <dsp:spPr>
        <a:xfrm>
          <a:off x="0" y="998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Unrolling:</a:t>
          </a:r>
          <a:r>
            <a:rPr lang="en-US" sz="1100" b="0" i="0" kern="1200"/>
            <a:t> Reduces loop overhead by expanding the loop body.</a:t>
          </a:r>
          <a:endParaRPr lang="en-US" sz="1100" kern="1200"/>
        </a:p>
      </dsp:txBody>
      <dsp:txXfrm>
        <a:off x="0" y="998"/>
        <a:ext cx="5000124" cy="286943"/>
      </dsp:txXfrm>
    </dsp:sp>
    <dsp:sp modelId="{CB8EF042-1D3A-49EE-AAAD-076068AFD5F2}">
      <dsp:nvSpPr>
        <dsp:cNvPr id="0" name=""/>
        <dsp:cNvSpPr/>
      </dsp:nvSpPr>
      <dsp:spPr>
        <a:xfrm>
          <a:off x="0" y="28794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04FCB-337F-4D84-8453-6A0A5F2ED92F}">
      <dsp:nvSpPr>
        <dsp:cNvPr id="0" name=""/>
        <dsp:cNvSpPr/>
      </dsp:nvSpPr>
      <dsp:spPr>
        <a:xfrm>
          <a:off x="0" y="287941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Tiling:</a:t>
          </a:r>
          <a:r>
            <a:rPr lang="en-US" sz="1100" b="0" i="0" kern="1200"/>
            <a:t> Organizing data in blocks for cache locality, achieving optimal cache usage.</a:t>
          </a:r>
          <a:endParaRPr lang="en-US" sz="1100" kern="1200"/>
        </a:p>
      </dsp:txBody>
      <dsp:txXfrm>
        <a:off x="0" y="287941"/>
        <a:ext cx="5000124" cy="286943"/>
      </dsp:txXfrm>
    </dsp:sp>
    <dsp:sp modelId="{10194988-B9EE-4D3A-A5BC-AB9D69B5D14E}">
      <dsp:nvSpPr>
        <dsp:cNvPr id="0" name=""/>
        <dsp:cNvSpPr/>
      </dsp:nvSpPr>
      <dsp:spPr>
        <a:xfrm>
          <a:off x="0" y="574885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24C7DB-E0A4-41DF-AC4A-1EF91D9A3D7B}">
      <dsp:nvSpPr>
        <dsp:cNvPr id="0" name=""/>
        <dsp:cNvSpPr/>
      </dsp:nvSpPr>
      <dsp:spPr>
        <a:xfrm>
          <a:off x="0" y="574885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Prefetching:</a:t>
          </a:r>
          <a:r>
            <a:rPr lang="en-US" sz="1100" b="0" i="0" kern="1200"/>
            <a:t> Preloading data into cache.</a:t>
          </a:r>
          <a:endParaRPr lang="en-US" sz="1100" kern="1200"/>
        </a:p>
      </dsp:txBody>
      <dsp:txXfrm>
        <a:off x="0" y="574885"/>
        <a:ext cx="5000124" cy="286943"/>
      </dsp:txXfrm>
    </dsp:sp>
    <dsp:sp modelId="{24B05BF1-CC0F-49C6-9D07-79AD79782F0F}">
      <dsp:nvSpPr>
        <dsp:cNvPr id="0" name=""/>
        <dsp:cNvSpPr/>
      </dsp:nvSpPr>
      <dsp:spPr>
        <a:xfrm>
          <a:off x="0" y="86182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F5CD5D-E327-4D3E-8BA8-3D46C064506E}">
      <dsp:nvSpPr>
        <dsp:cNvPr id="0" name=""/>
        <dsp:cNvSpPr/>
      </dsp:nvSpPr>
      <dsp:spPr>
        <a:xfrm>
          <a:off x="0" y="861828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Parallelization:</a:t>
          </a:r>
          <a:r>
            <a:rPr lang="en-US" sz="1100" b="0" i="0" kern="1200"/>
            <a:t> Distributes tasks across multiple threads for multiprocessor execution.</a:t>
          </a:r>
          <a:endParaRPr lang="en-US" sz="1100" kern="1200"/>
        </a:p>
      </dsp:txBody>
      <dsp:txXfrm>
        <a:off x="0" y="861828"/>
        <a:ext cx="5000124" cy="286943"/>
      </dsp:txXfrm>
    </dsp:sp>
    <dsp:sp modelId="{81B3DE63-AD72-4739-8231-68AA1446EB70}">
      <dsp:nvSpPr>
        <dsp:cNvPr id="0" name=""/>
        <dsp:cNvSpPr/>
      </dsp:nvSpPr>
      <dsp:spPr>
        <a:xfrm>
          <a:off x="0" y="114877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BC52F-18A4-4BEE-91DC-660AC7991703}">
      <dsp:nvSpPr>
        <dsp:cNvPr id="0" name=""/>
        <dsp:cNvSpPr/>
      </dsp:nvSpPr>
      <dsp:spPr>
        <a:xfrm>
          <a:off x="0" y="1148771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Speculation:</a:t>
          </a:r>
          <a:r>
            <a:rPr lang="en-US" sz="1100" b="0" i="0" kern="1200"/>
            <a:t> Anticipates instruction execution – branch prediction.</a:t>
          </a:r>
          <a:endParaRPr lang="en-US" sz="1100" kern="1200"/>
        </a:p>
      </dsp:txBody>
      <dsp:txXfrm>
        <a:off x="0" y="1148771"/>
        <a:ext cx="5000124" cy="286943"/>
      </dsp:txXfrm>
    </dsp:sp>
    <dsp:sp modelId="{5EDC6746-8950-445F-8402-56818A1A1BEB}">
      <dsp:nvSpPr>
        <dsp:cNvPr id="0" name=""/>
        <dsp:cNvSpPr/>
      </dsp:nvSpPr>
      <dsp:spPr>
        <a:xfrm>
          <a:off x="0" y="1435715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CEA585-7045-445A-B9F5-2DA806ECA5C2}">
      <dsp:nvSpPr>
        <dsp:cNvPr id="0" name=""/>
        <dsp:cNvSpPr/>
      </dsp:nvSpPr>
      <dsp:spPr>
        <a:xfrm>
          <a:off x="0" y="1435715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Loop Bound Analysis:</a:t>
          </a:r>
          <a:r>
            <a:rPr lang="en-US" sz="1100" b="0" i="0" kern="1200"/>
            <a:t> Determining precise loop bounds.</a:t>
          </a:r>
          <a:endParaRPr lang="en-US" sz="1100" kern="1200"/>
        </a:p>
      </dsp:txBody>
      <dsp:txXfrm>
        <a:off x="0" y="1435715"/>
        <a:ext cx="5000124" cy="286943"/>
      </dsp:txXfrm>
    </dsp:sp>
    <dsp:sp modelId="{679161FE-A91C-4574-85E9-E5A8930ED34C}">
      <dsp:nvSpPr>
        <dsp:cNvPr id="0" name=""/>
        <dsp:cNvSpPr/>
      </dsp:nvSpPr>
      <dsp:spPr>
        <a:xfrm>
          <a:off x="0" y="17226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FDBEDF-E651-4FDC-9924-5D5ED90C658F}">
      <dsp:nvSpPr>
        <dsp:cNvPr id="0" name=""/>
        <dsp:cNvSpPr/>
      </dsp:nvSpPr>
      <dsp:spPr>
        <a:xfrm>
          <a:off x="0" y="1722658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Loop Fission:</a:t>
          </a:r>
          <a:r>
            <a:rPr lang="en-US" sz="1100" b="0" i="0" kern="1200"/>
            <a:t> Breaks down loops to improve reference locality.</a:t>
          </a:r>
          <a:endParaRPr lang="en-US" sz="1100" kern="1200"/>
        </a:p>
      </dsp:txBody>
      <dsp:txXfrm>
        <a:off x="0" y="1722658"/>
        <a:ext cx="5000124" cy="286943"/>
      </dsp:txXfrm>
    </dsp:sp>
    <dsp:sp modelId="{DB16542F-62AD-4B96-BC8D-059B22EC886C}">
      <dsp:nvSpPr>
        <dsp:cNvPr id="0" name=""/>
        <dsp:cNvSpPr/>
      </dsp:nvSpPr>
      <dsp:spPr>
        <a:xfrm>
          <a:off x="0" y="200960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3B5AEE-4D4A-4BFA-A28C-903C318350FE}">
      <dsp:nvSpPr>
        <dsp:cNvPr id="0" name=""/>
        <dsp:cNvSpPr/>
      </dsp:nvSpPr>
      <dsp:spPr>
        <a:xfrm>
          <a:off x="0" y="2009601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Loop Fusion:</a:t>
          </a:r>
          <a:r>
            <a:rPr lang="en-US" sz="1100" b="0" i="0" kern="1200"/>
            <a:t> Merges adjacent loops with similar iteration counts.</a:t>
          </a:r>
          <a:endParaRPr lang="en-US" sz="1100" kern="1200"/>
        </a:p>
      </dsp:txBody>
      <dsp:txXfrm>
        <a:off x="0" y="2009601"/>
        <a:ext cx="5000124" cy="286943"/>
      </dsp:txXfrm>
    </dsp:sp>
    <dsp:sp modelId="{86E831C6-D675-4B1B-B2CB-07C941B05E74}">
      <dsp:nvSpPr>
        <dsp:cNvPr id="0" name=""/>
        <dsp:cNvSpPr/>
      </dsp:nvSpPr>
      <dsp:spPr>
        <a:xfrm>
          <a:off x="0" y="2296545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CD3686-2947-4E4D-89CB-7A1F24F4A1CF}">
      <dsp:nvSpPr>
        <dsp:cNvPr id="0" name=""/>
        <dsp:cNvSpPr/>
      </dsp:nvSpPr>
      <dsp:spPr>
        <a:xfrm>
          <a:off x="0" y="2296545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Loop Interchange:</a:t>
          </a:r>
          <a:r>
            <a:rPr lang="en-US" sz="1100" b="0" i="0" kern="1200"/>
            <a:t> Reorders loops to enhance data locality.</a:t>
          </a:r>
          <a:endParaRPr lang="en-US" sz="1100" kern="1200"/>
        </a:p>
      </dsp:txBody>
      <dsp:txXfrm>
        <a:off x="0" y="2296545"/>
        <a:ext cx="5000124" cy="286943"/>
      </dsp:txXfrm>
    </dsp:sp>
    <dsp:sp modelId="{A244FAA9-B808-4B72-8E81-9A203396915B}">
      <dsp:nvSpPr>
        <dsp:cNvPr id="0" name=""/>
        <dsp:cNvSpPr/>
      </dsp:nvSpPr>
      <dsp:spPr>
        <a:xfrm>
          <a:off x="0" y="258348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C0B9D5-BEAE-47C3-97ED-00CBAA9A59A8}">
      <dsp:nvSpPr>
        <dsp:cNvPr id="0" name=""/>
        <dsp:cNvSpPr/>
      </dsp:nvSpPr>
      <dsp:spPr>
        <a:xfrm>
          <a:off x="0" y="2583488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Loop Inversion:</a:t>
          </a:r>
          <a:r>
            <a:rPr lang="en-US" sz="1100" b="0" i="0" kern="1200"/>
            <a:t> Converts while loops to reduce conditional jumps.</a:t>
          </a:r>
          <a:endParaRPr lang="en-US" sz="1100" kern="1200"/>
        </a:p>
      </dsp:txBody>
      <dsp:txXfrm>
        <a:off x="0" y="2583488"/>
        <a:ext cx="5000124" cy="286943"/>
      </dsp:txXfrm>
    </dsp:sp>
    <dsp:sp modelId="{8745CE7D-4F41-4D5C-9AC9-11E3EC854185}">
      <dsp:nvSpPr>
        <dsp:cNvPr id="0" name=""/>
        <dsp:cNvSpPr/>
      </dsp:nvSpPr>
      <dsp:spPr>
        <a:xfrm>
          <a:off x="0" y="287043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28E377-50A1-483B-8FC8-64378D6B08CF}">
      <dsp:nvSpPr>
        <dsp:cNvPr id="0" name=""/>
        <dsp:cNvSpPr/>
      </dsp:nvSpPr>
      <dsp:spPr>
        <a:xfrm>
          <a:off x="0" y="2870431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Code Motion:</a:t>
          </a:r>
          <a:r>
            <a:rPr lang="en-US" sz="1100" b="0" i="0" kern="1200"/>
            <a:t> Moves unchanging calculations outside the loop.</a:t>
          </a:r>
          <a:endParaRPr lang="en-US" sz="1100" kern="1200"/>
        </a:p>
      </dsp:txBody>
      <dsp:txXfrm>
        <a:off x="0" y="2870431"/>
        <a:ext cx="5000124" cy="286943"/>
      </dsp:txXfrm>
    </dsp:sp>
    <dsp:sp modelId="{19CCA42F-B673-4629-A848-743CC7AD5C6D}">
      <dsp:nvSpPr>
        <dsp:cNvPr id="0" name=""/>
        <dsp:cNvSpPr/>
      </dsp:nvSpPr>
      <dsp:spPr>
        <a:xfrm>
          <a:off x="0" y="3157374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F1D5D8-CBD9-4087-BFE4-F168DD87E040}">
      <dsp:nvSpPr>
        <dsp:cNvPr id="0" name=""/>
        <dsp:cNvSpPr/>
      </dsp:nvSpPr>
      <dsp:spPr>
        <a:xfrm>
          <a:off x="0" y="3157374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Reversal:</a:t>
          </a:r>
          <a:r>
            <a:rPr lang="en-US" sz="1100" b="0" i="0" kern="1200"/>
            <a:t> Inverts the iteration order to remove dependencies.</a:t>
          </a:r>
          <a:endParaRPr lang="en-US" sz="1100" kern="1200"/>
        </a:p>
      </dsp:txBody>
      <dsp:txXfrm>
        <a:off x="0" y="3157374"/>
        <a:ext cx="5000124" cy="286943"/>
      </dsp:txXfrm>
    </dsp:sp>
    <dsp:sp modelId="{84CA1B00-DE44-4B60-921C-BFA7C0683CB0}">
      <dsp:nvSpPr>
        <dsp:cNvPr id="0" name=""/>
        <dsp:cNvSpPr/>
      </dsp:nvSpPr>
      <dsp:spPr>
        <a:xfrm>
          <a:off x="0" y="344431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DDAD0A-817A-427E-8B7A-206ADA6797E4}">
      <dsp:nvSpPr>
        <dsp:cNvPr id="0" name=""/>
        <dsp:cNvSpPr/>
      </dsp:nvSpPr>
      <dsp:spPr>
        <a:xfrm>
          <a:off x="0" y="3444318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Loop Scheduling:</a:t>
          </a:r>
          <a:r>
            <a:rPr lang="en-US" sz="1100" b="0" i="0" kern="1200"/>
            <a:t> Divides loops for concurrent multi-processor runs.</a:t>
          </a:r>
          <a:endParaRPr lang="en-US" sz="1100" kern="1200"/>
        </a:p>
      </dsp:txBody>
      <dsp:txXfrm>
        <a:off x="0" y="3444318"/>
        <a:ext cx="5000124" cy="286943"/>
      </dsp:txXfrm>
    </dsp:sp>
    <dsp:sp modelId="{BEABF914-6F8D-4D45-91D8-98E19EB462B1}">
      <dsp:nvSpPr>
        <dsp:cNvPr id="0" name=""/>
        <dsp:cNvSpPr/>
      </dsp:nvSpPr>
      <dsp:spPr>
        <a:xfrm>
          <a:off x="0" y="37312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96CF5-9F48-476F-B1A9-31703F1E721F}">
      <dsp:nvSpPr>
        <dsp:cNvPr id="0" name=""/>
        <dsp:cNvSpPr/>
      </dsp:nvSpPr>
      <dsp:spPr>
        <a:xfrm>
          <a:off x="0" y="3731261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Loop Skewing:</a:t>
          </a:r>
          <a:r>
            <a:rPr lang="en-US" sz="1100" b="0" i="0" kern="1200"/>
            <a:t> Adjusts nested loops to alleviate data dependencies.</a:t>
          </a:r>
          <a:endParaRPr lang="en-US" sz="1100" kern="1200"/>
        </a:p>
      </dsp:txBody>
      <dsp:txXfrm>
        <a:off x="0" y="3731261"/>
        <a:ext cx="5000124" cy="286943"/>
      </dsp:txXfrm>
    </dsp:sp>
    <dsp:sp modelId="{E9758170-8EC6-43AC-8643-94586D1FD407}">
      <dsp:nvSpPr>
        <dsp:cNvPr id="0" name=""/>
        <dsp:cNvSpPr/>
      </dsp:nvSpPr>
      <dsp:spPr>
        <a:xfrm>
          <a:off x="0" y="4018204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A5AC3-1419-459D-A8A5-6CF66AFFB394}">
      <dsp:nvSpPr>
        <dsp:cNvPr id="0" name=""/>
        <dsp:cNvSpPr/>
      </dsp:nvSpPr>
      <dsp:spPr>
        <a:xfrm>
          <a:off x="0" y="4018204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Software Pipelining:</a:t>
          </a:r>
          <a:r>
            <a:rPr lang="en-US" sz="1100" b="0" i="0" kern="1200"/>
            <a:t> Reorders operations for execution efficiency.</a:t>
          </a:r>
          <a:endParaRPr lang="en-US" sz="1100" kern="1200"/>
        </a:p>
      </dsp:txBody>
      <dsp:txXfrm>
        <a:off x="0" y="4018204"/>
        <a:ext cx="5000124" cy="286943"/>
      </dsp:txXfrm>
    </dsp:sp>
    <dsp:sp modelId="{A27C5A73-C84C-4341-BB5B-841BCFEA5107}">
      <dsp:nvSpPr>
        <dsp:cNvPr id="0" name=""/>
        <dsp:cNvSpPr/>
      </dsp:nvSpPr>
      <dsp:spPr>
        <a:xfrm>
          <a:off x="0" y="430514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6496B4-CC6B-458A-A523-DE1E3C9F72AA}">
      <dsp:nvSpPr>
        <dsp:cNvPr id="0" name=""/>
        <dsp:cNvSpPr/>
      </dsp:nvSpPr>
      <dsp:spPr>
        <a:xfrm>
          <a:off x="0" y="4305148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Loop Splitting:</a:t>
          </a:r>
          <a:r>
            <a:rPr lang="en-US" sz="1100" b="0" i="0" kern="1200"/>
            <a:t> Segments loops to simplify or remove dependencies.</a:t>
          </a:r>
          <a:endParaRPr lang="en-US" sz="1100" kern="1200"/>
        </a:p>
      </dsp:txBody>
      <dsp:txXfrm>
        <a:off x="0" y="4305148"/>
        <a:ext cx="5000124" cy="286943"/>
      </dsp:txXfrm>
    </dsp:sp>
    <dsp:sp modelId="{30A0516D-B4E3-48F4-82FA-94C393707BCC}">
      <dsp:nvSpPr>
        <dsp:cNvPr id="0" name=""/>
        <dsp:cNvSpPr/>
      </dsp:nvSpPr>
      <dsp:spPr>
        <a:xfrm>
          <a:off x="0" y="459209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D0B4EE-94DF-409E-AE7D-F7905D36BD65}">
      <dsp:nvSpPr>
        <dsp:cNvPr id="0" name=""/>
        <dsp:cNvSpPr/>
      </dsp:nvSpPr>
      <dsp:spPr>
        <a:xfrm>
          <a:off x="0" y="4592091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Vectorization:</a:t>
          </a:r>
          <a:r>
            <a:rPr lang="en-US" sz="1100" b="0" i="0" kern="1200"/>
            <a:t> Runs iterations simultaneously on SIMD systems.</a:t>
          </a:r>
          <a:endParaRPr lang="en-US" sz="1100" kern="1200"/>
        </a:p>
      </dsp:txBody>
      <dsp:txXfrm>
        <a:off x="0" y="4592091"/>
        <a:ext cx="5000124" cy="286943"/>
      </dsp:txXfrm>
    </dsp:sp>
    <dsp:sp modelId="{D9A45E5A-B6B7-447A-9373-3F43C11C6060}">
      <dsp:nvSpPr>
        <dsp:cNvPr id="0" name=""/>
        <dsp:cNvSpPr/>
      </dsp:nvSpPr>
      <dsp:spPr>
        <a:xfrm>
          <a:off x="0" y="4879034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506C2-B8B5-4D5F-83F7-555690CC6EEB}">
      <dsp:nvSpPr>
        <dsp:cNvPr id="0" name=""/>
        <dsp:cNvSpPr/>
      </dsp:nvSpPr>
      <dsp:spPr>
        <a:xfrm>
          <a:off x="0" y="4879034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Loop Unswitching:</a:t>
          </a:r>
          <a:r>
            <a:rPr lang="en-US" sz="1100" b="0" i="0" kern="1200"/>
            <a:t> Moves conditionals outside the loop to reduce duplication.</a:t>
          </a:r>
          <a:endParaRPr lang="en-US" sz="1100" kern="1200"/>
        </a:p>
      </dsp:txBody>
      <dsp:txXfrm>
        <a:off x="0" y="4879034"/>
        <a:ext cx="5000124" cy="286943"/>
      </dsp:txXfrm>
    </dsp:sp>
    <dsp:sp modelId="{F2916982-3177-4948-AD9A-CDAAFD6A45D2}">
      <dsp:nvSpPr>
        <dsp:cNvPr id="0" name=""/>
        <dsp:cNvSpPr/>
      </dsp:nvSpPr>
      <dsp:spPr>
        <a:xfrm>
          <a:off x="0" y="516597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279D4-CA76-4633-A9B4-74FABB134269}">
      <dsp:nvSpPr>
        <dsp:cNvPr id="0" name=""/>
        <dsp:cNvSpPr/>
      </dsp:nvSpPr>
      <dsp:spPr>
        <a:xfrm>
          <a:off x="0" y="5165978"/>
          <a:ext cx="5000124" cy="2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Loop Sectioning:</a:t>
          </a:r>
          <a:r>
            <a:rPr lang="en-US" sz="1100" b="0" i="0" kern="1200"/>
            <a:t> Divides loops for SIMD processing and memory enhancement</a:t>
          </a:r>
          <a:endParaRPr lang="en-US" sz="1100" kern="1200"/>
        </a:p>
      </dsp:txBody>
      <dsp:txXfrm>
        <a:off x="0" y="5165978"/>
        <a:ext cx="5000124" cy="286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CCCDB-2BDB-415B-BCF4-F564A7A6B2ED}">
      <dsp:nvSpPr>
        <dsp:cNvPr id="0" name=""/>
        <dsp:cNvSpPr/>
      </dsp:nvSpPr>
      <dsp:spPr>
        <a:xfrm>
          <a:off x="2271560" y="1300216"/>
          <a:ext cx="1349082" cy="134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Creates Prediction Trees</a:t>
          </a:r>
          <a:endParaRPr lang="en-US" sz="2100" kern="1200" dirty="0"/>
        </a:p>
      </dsp:txBody>
      <dsp:txXfrm>
        <a:off x="2271560" y="1300216"/>
        <a:ext cx="1349082" cy="1349082"/>
      </dsp:txXfrm>
    </dsp:sp>
    <dsp:sp modelId="{36A99883-55D8-4626-9574-A6E1382FFEA5}">
      <dsp:nvSpPr>
        <dsp:cNvPr id="0" name=""/>
        <dsp:cNvSpPr/>
      </dsp:nvSpPr>
      <dsp:spPr>
        <a:xfrm>
          <a:off x="214365" y="1034161"/>
          <a:ext cx="3192398" cy="3192398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5FA7A-2CE3-403F-B76B-6433C8B65521}">
      <dsp:nvSpPr>
        <dsp:cNvPr id="0" name=""/>
        <dsp:cNvSpPr/>
      </dsp:nvSpPr>
      <dsp:spPr>
        <a:xfrm>
          <a:off x="1136023" y="3267024"/>
          <a:ext cx="1349082" cy="134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Makes Predictions</a:t>
          </a:r>
          <a:endParaRPr lang="en-US" sz="2100" kern="1200"/>
        </a:p>
      </dsp:txBody>
      <dsp:txXfrm>
        <a:off x="1136023" y="3267024"/>
        <a:ext cx="1349082" cy="1349082"/>
      </dsp:txXfrm>
    </dsp:sp>
    <dsp:sp modelId="{F82B2A88-41DF-4476-803A-2BAB00A30F17}">
      <dsp:nvSpPr>
        <dsp:cNvPr id="0" name=""/>
        <dsp:cNvSpPr/>
      </dsp:nvSpPr>
      <dsp:spPr>
        <a:xfrm>
          <a:off x="214365" y="1034161"/>
          <a:ext cx="3192398" cy="3192398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8C20F-D40B-46EC-BF94-A375A2CC75EB}">
      <dsp:nvSpPr>
        <dsp:cNvPr id="0" name=""/>
        <dsp:cNvSpPr/>
      </dsp:nvSpPr>
      <dsp:spPr>
        <a:xfrm>
          <a:off x="485" y="1300216"/>
          <a:ext cx="1349082" cy="134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Combines Predictions</a:t>
          </a:r>
          <a:endParaRPr lang="en-US" sz="2100" kern="1200"/>
        </a:p>
      </dsp:txBody>
      <dsp:txXfrm>
        <a:off x="485" y="1300216"/>
        <a:ext cx="1349082" cy="1349082"/>
      </dsp:txXfrm>
    </dsp:sp>
    <dsp:sp modelId="{20072EA1-ECEF-4AA1-8D87-CF6D37A361D3}">
      <dsp:nvSpPr>
        <dsp:cNvPr id="0" name=""/>
        <dsp:cNvSpPr/>
      </dsp:nvSpPr>
      <dsp:spPr>
        <a:xfrm>
          <a:off x="214365" y="1034161"/>
          <a:ext cx="3192398" cy="3192398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.mdpi.com/d_attachment/applsci/applsci-11-02749/article_deploy/applsci-11-02749-v2.pdf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6500" b="1" i="0">
                <a:effectLst/>
                <a:latin typeface="Söhne"/>
              </a:rPr>
              <a:t>Constraint Satisfaction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500">
                <a:latin typeface="Söhne"/>
              </a:rPr>
              <a:t>F</a:t>
            </a:r>
            <a:r>
              <a:rPr lang="en-US" sz="1500" b="0" i="0">
                <a:effectLst/>
                <a:latin typeface="Söhne"/>
              </a:rPr>
              <a:t>inding </a:t>
            </a:r>
            <a:r>
              <a:rPr lang="en-US" sz="1500" b="1">
                <a:latin typeface="Söhne"/>
              </a:rPr>
              <a:t>V</a:t>
            </a:r>
            <a:r>
              <a:rPr lang="en-US" sz="1500" b="1" i="0">
                <a:effectLst/>
                <a:latin typeface="Söhne"/>
              </a:rPr>
              <a:t>alues</a:t>
            </a:r>
            <a:r>
              <a:rPr lang="en-US" sz="1500" b="0" i="0">
                <a:effectLst/>
                <a:latin typeface="Söhne"/>
              </a:rPr>
              <a:t> for a set of variables </a:t>
            </a:r>
            <a:r>
              <a:rPr lang="en-US" sz="1500" b="1" i="0">
                <a:effectLst/>
                <a:latin typeface="Söhne"/>
              </a:rPr>
              <a:t>X</a:t>
            </a:r>
            <a:r>
              <a:rPr lang="en-US" sz="1500" b="0" i="0">
                <a:effectLst/>
                <a:latin typeface="Söhne"/>
              </a:rPr>
              <a:t> from domain </a:t>
            </a:r>
            <a:r>
              <a:rPr lang="en-US" sz="1500" b="1" i="0">
                <a:effectLst/>
                <a:latin typeface="Söhne"/>
              </a:rPr>
              <a:t>D</a:t>
            </a:r>
            <a:r>
              <a:rPr lang="en-US" sz="1500" b="0" i="0">
                <a:effectLst/>
                <a:latin typeface="Söhne"/>
              </a:rPr>
              <a:t>, satisfying the conditions in constraints </a:t>
            </a:r>
            <a:r>
              <a:rPr lang="en-US" sz="1500" b="1" i="0">
                <a:effectLst/>
                <a:latin typeface="Söhne"/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3721" y="1913722"/>
            <a:ext cx="6858000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925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6188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82FB-9D31-5621-4D95-1B65D53D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1" y="2945176"/>
            <a:ext cx="2159016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Optimization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DF1D7B-A848-827D-4D72-38304AD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5" y="2796540"/>
            <a:ext cx="2373625" cy="105723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BBAFB-D79A-1E85-D6EE-51ED5192E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8790" y="1863233"/>
            <a:ext cx="3030558" cy="38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6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976E-BDEF-E516-D3C3-26BFEA95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0315"/>
            <a:ext cx="4532050" cy="905521"/>
          </a:xfrm>
        </p:spPr>
        <p:txBody>
          <a:bodyPr>
            <a:normAutofit/>
          </a:bodyPr>
          <a:lstStyle/>
          <a:p>
            <a:r>
              <a:rPr lang="en-US" dirty="0"/>
              <a:t>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70689-9B78-C912-6E8C-2728E668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367" y="2518469"/>
            <a:ext cx="3664610" cy="33468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55E10-257B-9900-FC23-3E62656B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49" y="76670"/>
            <a:ext cx="3270351" cy="2870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C0459-404C-8392-C4AF-973B5368B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49" y="2947386"/>
            <a:ext cx="3593140" cy="362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7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AF122-6786-3525-98BC-3697FEC8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Graphic comparation</a:t>
            </a:r>
          </a:p>
        </p:txBody>
      </p:sp>
      <p:pic>
        <p:nvPicPr>
          <p:cNvPr id="5" name="Content Placeholder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FEC4682-E7A9-BE57-DA27-5BF35F34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037" y="1966293"/>
            <a:ext cx="687592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4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DD2E2-9696-26EC-B38F-EEA3B8AF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5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Validating Testing Environment Consistency</a:t>
            </a:r>
            <a:br>
              <a:rPr lang="en-US" sz="25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graph showing the amount of data&#10;&#10;Description automatically generated with medium confidence">
            <a:extLst>
              <a:ext uri="{FF2B5EF4-FFF2-40B4-BE49-F238E27FC236}">
                <a16:creationId xmlns:a16="http://schemas.microsoft.com/office/drawing/2014/main" id="{9EC9B1A1-0E13-3434-9FF1-6D927AFC6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669" y="1966293"/>
            <a:ext cx="732865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1AABD-8691-9690-C3AF-8FCBF52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86" y="456345"/>
            <a:ext cx="2333768" cy="3556097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 kern="0">
                <a:solidFill>
                  <a:srgbClr val="FFFFFF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Synthetic data and data collection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B0ED68-8733-14E2-FE1E-CB8E3763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005" y="511389"/>
            <a:ext cx="2343213" cy="5848468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Synthetic Image Data Generation:</a:t>
            </a:r>
          </a:p>
          <a:p>
            <a:r>
              <a:rPr lang="en-US" sz="1700" b="0" i="0" dirty="0">
                <a:effectLst/>
                <a:latin typeface="Söhne"/>
              </a:rPr>
              <a:t>Random image Matrix</a:t>
            </a:r>
          </a:p>
          <a:p>
            <a:r>
              <a:rPr lang="en-US" sz="1700" dirty="0">
                <a:latin typeface="Söhne"/>
              </a:rPr>
              <a:t>Image matrix </a:t>
            </a:r>
            <a:r>
              <a:rPr lang="en-US" sz="1700" b="0" i="0" dirty="0">
                <a:effectLst/>
                <a:latin typeface="Söhne"/>
              </a:rPr>
              <a:t>Sorted Ascending and Descending</a:t>
            </a:r>
          </a:p>
          <a:p>
            <a:r>
              <a:rPr lang="en-US" sz="1700" b="0" i="0" dirty="0">
                <a:effectLst/>
                <a:latin typeface="Söhne"/>
              </a:rPr>
              <a:t>With Specific Distribution</a:t>
            </a:r>
          </a:p>
          <a:p>
            <a:r>
              <a:rPr lang="en-US" sz="1700" b="0" i="0" dirty="0">
                <a:effectLst/>
                <a:latin typeface="Söhne"/>
              </a:rPr>
              <a:t>Uniform Distributions</a:t>
            </a:r>
          </a:p>
          <a:p>
            <a:r>
              <a:rPr lang="en-US" sz="1700" b="0" i="0" dirty="0">
                <a:effectLst/>
                <a:latin typeface="Söhne"/>
              </a:rPr>
              <a:t>Image with controlled region for pixel color distributions  like uniform, Gradient, Gaussian(normal),  or constant.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​​...</a:t>
            </a:r>
          </a:p>
          <a:p>
            <a:endParaRPr lang="en-US" sz="17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B621C-52C1-22FB-EFA0-680151FDB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18" r="1" b="20405"/>
          <a:stretch/>
        </p:blipFill>
        <p:spPr>
          <a:xfrm>
            <a:off x="6248967" y="-10140"/>
            <a:ext cx="2895033" cy="2311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450144-5D5E-0FC0-AE9C-47CB757FE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9" r="3" b="22506"/>
          <a:stretch/>
        </p:blipFill>
        <p:spPr>
          <a:xfrm>
            <a:off x="6248967" y="4571454"/>
            <a:ext cx="2895033" cy="2286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02569-EF99-D342-1FEB-EED57EB873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00" r="-2" b="18860"/>
          <a:stretch/>
        </p:blipFill>
        <p:spPr>
          <a:xfrm>
            <a:off x="6248967" y="2294552"/>
            <a:ext cx="2895033" cy="23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8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A5A1-6E8C-764B-1413-C45C7619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Performance-Driven Algorithm Experimentation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B937-9E5D-EFD4-22FD-DA238AED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Performance Benchmarking: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Executed each algorithm variant under various image conditions to get their performance and scalability.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Gathered metrics such as execution time and memory usage to inform the decision on the optimal algorithm choice</a:t>
            </a:r>
            <a:endParaRPr lang="en-US" sz="1800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Experimentation with Variants: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Executed a suite of algorithms, including heap-based, counting sort, set-based, and parallel processing to address the pixel identification challenge.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Each variant was stress-tested under specific use cases to evaluate their performance edges and limitations.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Heap-Based Innovations: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Standard Heap: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Implemented as a baseline for performance comparison.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Optimized Heap Variations: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Introduced heap unrolling and priority queue merging for enhanced speed in different processing conditions.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Non-Heap Alternatives: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Counting Sort: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Deployed for its linear time complexity in scenarios with limited pixel value range.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Set-Based Approach: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Utilized for scenarios prioritizing the elimination of duplicate values and quick access to unique high-value pixels.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Concurrent Processing Techniques: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Explored multi-threading to take advantage of multicore processing capabilities, significantly cutting down processing time for large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3" y="598259"/>
            <a:ext cx="8167081" cy="5680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39EC55-19A9-2C67-B21D-A0B335B4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756745"/>
            <a:ext cx="2834242" cy="3103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Data Analysis</a:t>
            </a:r>
            <a:br>
              <a:rPr lang="en-US" sz="42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C9D39-0EA0-6441-5FFA-2BA3FA1A681A}"/>
              </a:ext>
            </a:extLst>
          </p:cNvPr>
          <p:cNvSpPr txBox="1"/>
          <p:nvPr/>
        </p:nvSpPr>
        <p:spPr>
          <a:xfrm>
            <a:off x="589788" y="3813621"/>
            <a:ext cx="2834241" cy="2367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chemeClr val="tx2"/>
                </a:solidFill>
                <a:effectLst/>
              </a:rPr>
              <a:t>CSV data generation for performance analysis, enabling a detailed examination of execution time</a:t>
            </a:r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5" name="Content Placeholder 4" descr="A group of graphs with different colored lines&#10;&#10;Description automatically generated">
            <a:extLst>
              <a:ext uri="{FF2B5EF4-FFF2-40B4-BE49-F238E27FC236}">
                <a16:creationId xmlns:a16="http://schemas.microsoft.com/office/drawing/2014/main" id="{ED9A07FC-EBA1-6181-2E41-35793B5B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80" y="1825184"/>
            <a:ext cx="4867300" cy="3196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4F1D86-0E25-3F79-EF40-57054CD4F7AB}"/>
              </a:ext>
            </a:extLst>
          </p:cNvPr>
          <p:cNvSpPr txBox="1"/>
          <p:nvPr/>
        </p:nvSpPr>
        <p:spPr>
          <a:xfrm>
            <a:off x="7124415" y="3908473"/>
            <a:ext cx="1469369" cy="122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0040">
              <a:spcAft>
                <a:spcPts val="600"/>
              </a:spcAft>
            </a:pPr>
            <a:r>
              <a:rPr lang="en-US" sz="1260" kern="1200">
                <a:solidFill>
                  <a:srgbClr val="0D0D0D"/>
                </a:solidFill>
                <a:latin typeface="Söhne"/>
                <a:ea typeface="+mn-ea"/>
                <a:cs typeface="Times New Roman" panose="02020603050405020304" pitchFamily="18" charset="0"/>
              </a:rPr>
              <a:t>NP-complexity nature – regression can be outperformed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6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6824" y="1204508"/>
            <a:ext cx="3850317" cy="4903967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C4E86-A82C-782F-BDD5-7F606698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74" y="1920241"/>
            <a:ext cx="2157786" cy="19045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algn="l" defTabSz="914400">
              <a:lnSpc>
                <a:spcPct val="90000"/>
              </a:lnSpc>
              <a:spcAft>
                <a:spcPts val="800"/>
              </a:spcAft>
            </a:pPr>
            <a:r>
              <a:rPr lang="en-US" sz="3800" b="1" dirty="0">
                <a:effectLst/>
              </a:rPr>
              <a:t>ML - predict best strategy.</a:t>
            </a:r>
            <a:endParaRPr lang="en-US" sz="38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7D2FD-E2A7-43B7-2D18-FEA910A976BB}"/>
              </a:ext>
            </a:extLst>
          </p:cNvPr>
          <p:cNvSpPr txBox="1"/>
          <p:nvPr/>
        </p:nvSpPr>
        <p:spPr>
          <a:xfrm>
            <a:off x="379674" y="3886200"/>
            <a:ext cx="2749163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500" b="0" i="0">
                <a:effectLst/>
              </a:rPr>
              <a:t>From synthetic </a:t>
            </a:r>
            <a:r>
              <a:rPr lang="en-US" sz="1500"/>
              <a:t>data with feature definition to </a:t>
            </a:r>
            <a:r>
              <a:rPr lang="en-US" sz="1500" b="0" i="0">
                <a:effectLst/>
              </a:rPr>
              <a:t>workflow process of ML</a:t>
            </a:r>
            <a:endParaRPr lang="en-US" sz="15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9FFC5-5870-B6E9-E5F9-AD568304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56" y="1006794"/>
            <a:ext cx="8237220" cy="88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19550-4F15-74AF-5362-D0708097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54" y="2484783"/>
            <a:ext cx="6770865" cy="77549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CA038-2578-5A4B-B395-97ABD3E89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6499" y="4661694"/>
            <a:ext cx="8237221" cy="828814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368DF60-177E-6D5D-749C-EE5136A6D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1" y="315135"/>
            <a:ext cx="843533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academic shows that ML-based algorithm selectors surpass traditional state-of-the-art methods in addressing CSP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 publication: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A General Framework Based on Machine Learning for Algorithm Selection in Constraint Satisfaction Problems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FBFB18C-4B62-3807-14C1-A92518568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09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2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9FBDB6E-5BD8-B0E4-6298-20473493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26" y="3503699"/>
            <a:ext cx="7405475" cy="335097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FC98F-2CDF-3013-EBF1-9FC77D2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576072"/>
            <a:ext cx="4072687" cy="2751749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RandomForest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C730-8904-8725-346C-7D856B2F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306" y="576072"/>
            <a:ext cx="3524595" cy="2778231"/>
          </a:xfrm>
        </p:spPr>
        <p:txBody>
          <a:bodyPr anchor="ctr">
            <a:normAutofit/>
          </a:bodyPr>
          <a:lstStyle/>
          <a:p>
            <a:r>
              <a:rPr lang="en-US" sz="1600" kern="100">
                <a:solidFill>
                  <a:schemeClr val="bg1"/>
                </a:solidFill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Prepare data for training</a:t>
            </a:r>
          </a:p>
          <a:p>
            <a:r>
              <a:rPr lang="en-US" sz="1600" kern="100">
                <a:solidFill>
                  <a:schemeClr val="bg1"/>
                </a:solidFill>
                <a:effectLst/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Red dash line depict the prediction.</a:t>
            </a:r>
          </a:p>
          <a:p>
            <a:endParaRPr lang="en-US" sz="1600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7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RandomForest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95604A-FCB2-1052-8AF1-D168B9320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832390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Söhne"/>
              </a:rPr>
              <a:t>		CSP Solving Techniques -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Segoe UI" panose="020B0502040204020203" pitchFamily="34" charset="0"/>
                <a:ea typeface="Aptos" panose="020B0004020202020204" pitchFamily="34" charset="0"/>
              </a:rPr>
              <a:t>		</a:t>
            </a:r>
            <a:r>
              <a:rPr lang="en-US" sz="2400" b="1" dirty="0">
                <a:latin typeface="Segoe UI" panose="020B0502040204020203" pitchFamily="34" charset="0"/>
                <a:ea typeface="Aptos" panose="020B0004020202020204" pitchFamily="34" charset="0"/>
              </a:rPr>
              <a:t>O</a:t>
            </a:r>
            <a:r>
              <a:rPr lang="en-US" sz="2400" b="1" dirty="0">
                <a:effectLst/>
                <a:latin typeface="Segoe UI" panose="020B0502040204020203" pitchFamily="34" charset="0"/>
                <a:ea typeface="Aptos" panose="020B0004020202020204" pitchFamily="34" charset="0"/>
              </a:rPr>
              <a:t>ne-size-fits-all 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dirty="0"/>
              <a:t>•    </a:t>
            </a:r>
            <a:r>
              <a:rPr lang="en-US" sz="1900" b="1" i="0" dirty="0">
                <a:effectLst/>
                <a:latin typeface="Söhne"/>
              </a:rPr>
              <a:t>Backtracking</a:t>
            </a:r>
            <a:endParaRPr lang="en-US" sz="1900" dirty="0"/>
          </a:p>
          <a:p>
            <a:r>
              <a:rPr lang="en-US" sz="1900" b="1" i="0" dirty="0">
                <a:effectLst/>
                <a:latin typeface="Söhne"/>
              </a:rPr>
              <a:t>Forward Checking</a:t>
            </a:r>
          </a:p>
          <a:p>
            <a:r>
              <a:rPr lang="en-US" sz="1900" b="1" i="0" dirty="0">
                <a:effectLst/>
                <a:latin typeface="Söhne"/>
              </a:rPr>
              <a:t>Constraint Propagation</a:t>
            </a:r>
            <a:endParaRPr lang="en-US" sz="1900" b="1" dirty="0">
              <a:latin typeface="Söhne"/>
            </a:endParaRPr>
          </a:p>
          <a:p>
            <a:r>
              <a:rPr lang="en-US" sz="1900" b="1" i="0" dirty="0">
                <a:effectLst/>
                <a:latin typeface="Söhne"/>
              </a:rPr>
              <a:t>Heuristic-Based Search</a:t>
            </a:r>
          </a:p>
          <a:p>
            <a:r>
              <a:rPr lang="en-US" sz="1900" b="1" i="0" dirty="0">
                <a:effectLst/>
                <a:latin typeface="Söhne"/>
              </a:rPr>
              <a:t>Metaheuristic</a:t>
            </a:r>
          </a:p>
          <a:p>
            <a:r>
              <a:rPr lang="en-US" sz="1900" b="1" dirty="0">
                <a:latin typeface="Söhne"/>
              </a:rPr>
              <a:t>Algorithm Selection with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7B2E-B43C-317E-5FD8-7EEA7B5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01453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1">
                <a:effectLst/>
              </a:rPr>
              <a:t>A CSP Application - Sliding Puzzle </a:t>
            </a:r>
            <a:br>
              <a:rPr lang="en-US" sz="3100">
                <a:effectLst/>
              </a:rPr>
            </a:br>
            <a:endParaRPr lang="en-US" sz="31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CE2A4-01D1-512C-CA1E-15BECD9D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667604"/>
            <a:ext cx="4210812" cy="3200216"/>
          </a:xfrm>
          <a:prstGeom prst="rect">
            <a:avLst/>
          </a:prstGeom>
        </p:spPr>
      </p:pic>
      <p:pic>
        <p:nvPicPr>
          <p:cNvPr id="1028" name="Picture 4" descr="8puzzle 4 moves">
            <a:extLst>
              <a:ext uri="{FF2B5EF4-FFF2-40B4-BE49-F238E27FC236}">
                <a16:creationId xmlns:a16="http://schemas.microsoft.com/office/drawing/2014/main" id="{56992365-6175-4F6D-F2B6-D837AB5E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0872" y="1920320"/>
            <a:ext cx="4210812" cy="6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5594358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727EB5-06D3-0272-5904-697E60F8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6" y="396240"/>
            <a:ext cx="4610238" cy="523494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8C9019-3BA6-2110-0922-FC2A1DA0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560" y="1984443"/>
            <a:ext cx="212979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A* </a:t>
            </a:r>
          </a:p>
        </p:txBody>
      </p:sp>
    </p:spTree>
    <p:extLst>
      <p:ext uri="{BB962C8B-B14F-4D97-AF65-F5344CB8AC3E}">
        <p14:creationId xmlns:p14="http://schemas.microsoft.com/office/powerpoint/2010/main" val="413158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1AE83-8FD8-69C8-B23D-2A6D978D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Branch and Bound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AD353-0CDA-FF4B-72A5-4A48D257D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397899"/>
            <a:ext cx="5085525" cy="40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3BCE4-7589-6E38-92DD-6CBEC3D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b="0" i="0">
                <a:solidFill>
                  <a:srgbClr val="FFFFFF"/>
                </a:solidFill>
                <a:effectLst/>
                <a:latin typeface="Söhne"/>
              </a:rPr>
              <a:t>From Theory to problem solving - Exposure Detector</a:t>
            </a:r>
            <a:br>
              <a:rPr lang="en-US" sz="3200" b="0" i="0">
                <a:solidFill>
                  <a:srgbClr val="FFFFFF"/>
                </a:solidFill>
                <a:effectLst/>
                <a:latin typeface="Söhne"/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7FF4-E577-12C5-C481-20E17EB7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Objective problem:</a:t>
            </a:r>
            <a:r>
              <a:rPr lang="en-US" sz="1200" b="0" i="0" dirty="0">
                <a:effectLst/>
                <a:latin typeface="Söhne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Söhne"/>
              </a:rPr>
              <a:t>Design</a:t>
            </a:r>
            <a:r>
              <a:rPr lang="en-US" sz="1200" b="0" i="0" dirty="0">
                <a:effectLst/>
                <a:latin typeface="Söhne"/>
              </a:rPr>
              <a:t> a program that identifies the 30-pixel values in a grayscale image, provided by an image sensor, where each pixel value corresponds to a 16-bit word in memory. description of the problem is intentionally fuzzy.</a:t>
            </a:r>
          </a:p>
          <a:p>
            <a:pPr>
              <a:lnSpc>
                <a:spcPct val="90000"/>
              </a:lnSpc>
            </a:pPr>
            <a:endParaRPr lang="en-US" sz="12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</a:pPr>
            <a:r>
              <a:rPr lang="en-US" sz="1200" b="1" i="1" u="sng" dirty="0">
                <a:effectLst/>
                <a:latin typeface="Söhne"/>
              </a:rPr>
              <a:t>Key Challenges: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Analysis for Optimal Solution: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200" b="0" i="0" dirty="0">
                <a:effectLst/>
                <a:latin typeface="Söhne"/>
              </a:rPr>
              <a:t>Rigorous evaluation to ascertain the most effective method for high-value pixel detection.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200" b="0" i="0" dirty="0">
                <a:effectLst/>
                <a:latin typeface="Söhne"/>
              </a:rPr>
              <a:t>performance, accuracy, and operational efficiency in a production environment.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Production Quality Assurance: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200" b="0" i="0" dirty="0">
                <a:effectLst/>
                <a:latin typeface="Söhne"/>
              </a:rPr>
              <a:t>Ensuring the solution is robust, error-free, and ready for deployment in  real-world setting.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200" b="0" i="0" dirty="0">
                <a:effectLst/>
                <a:latin typeface="Söhne"/>
              </a:rPr>
              <a:t>Focus on maintainability and scalability to adapt to future requirements or enhancements.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Managing Ambiguities: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200" b="0" i="0" dirty="0">
                <a:effectLst/>
                <a:latin typeface="Söhne"/>
              </a:rPr>
              <a:t>Accommodating for any ambiguities in problem description, while still delivering precise results.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200" b="0" i="0" dirty="0">
                <a:effectLst/>
                <a:latin typeface="Söhne"/>
              </a:rPr>
              <a:t>Implementing a flexible approach that can handle variations in image quality or format.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Optimization of Resources: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200" b="0" i="0" dirty="0">
                <a:effectLst/>
                <a:latin typeface="Söhne"/>
              </a:rPr>
              <a:t>Balancing space and time complexity to optimize performance without compromising the quality of the solution.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200" b="0" i="0" dirty="0">
                <a:effectLst/>
                <a:latin typeface="Söhne"/>
              </a:rPr>
              <a:t>Designing an architecture that not only solves the problem efficiently but is also modular and reusable for similar future challenges.</a:t>
            </a:r>
          </a:p>
        </p:txBody>
      </p:sp>
    </p:spTree>
    <p:extLst>
      <p:ext uri="{BB962C8B-B14F-4D97-AF65-F5344CB8AC3E}">
        <p14:creationId xmlns:p14="http://schemas.microsoft.com/office/powerpoint/2010/main" val="205404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96A42-CB67-5349-2272-A72E951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000" b="1" i="0">
                <a:solidFill>
                  <a:srgbClr val="FFFFFF"/>
                </a:solidFill>
                <a:effectLst/>
                <a:latin typeface="Söhne"/>
              </a:rPr>
              <a:t>Identification Challenge</a:t>
            </a:r>
            <a:br>
              <a:rPr lang="en-US" sz="3000" b="1" i="0">
                <a:solidFill>
                  <a:srgbClr val="FFFFFF"/>
                </a:solidFill>
                <a:effectLst/>
                <a:latin typeface="Söhne"/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256C0-65CF-C719-6FCD-644FD25E0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6939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08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457F-6DEA-0C59-9E98-7C6EA0B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Applied Solution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23B9A8-4BFC-80A4-99E0-BD7C7B868C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432" y="826835"/>
            <a:ext cx="8726750" cy="6072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Infrastructure/Architecture </a:t>
            </a:r>
            <a:r>
              <a:rPr lang="en-US" altLang="en-US" sz="1200" b="1" dirty="0">
                <a:solidFill>
                  <a:srgbClr val="0D0D0D"/>
                </a:solidFill>
                <a:latin typeface="Söhne"/>
              </a:rPr>
              <a:t>design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b="1" dirty="0">
                <a:solidFill>
                  <a:srgbClr val="0D0D0D"/>
                </a:solidFill>
                <a:latin typeface="Söhne Mono"/>
              </a:rPr>
              <a:t> The </a:t>
            </a:r>
            <a:r>
              <a:rPr lang="en-US" altLang="en-US" sz="1100" b="1" dirty="0" err="1">
                <a:solidFill>
                  <a:srgbClr val="0D0D0D"/>
                </a:solidFill>
                <a:latin typeface="Söhne Mono"/>
              </a:rPr>
              <a:t>IImage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interface manages the image data access, ensuring flexibility for future enhancements​​.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ImageWrapper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altLang="en-US" sz="1100" b="1" dirty="0" err="1">
                <a:solidFill>
                  <a:srgbClr val="0D0D0D"/>
                </a:solidFill>
                <a:latin typeface="Söhne Mono"/>
              </a:rPr>
              <a:t>VectorImage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classes provide concrete implementations first for real-life image data manipulation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second facilitate testing considering vector format, respectively​​.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ImageProcessor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is templated to work with any data type and relies on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interface for accessing pixel values. This design allows it to be flexible and adaptable to various image formats.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In-memory processing for high performance, ensuring image data integrity during the process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D0D0D"/>
                </a:solidFill>
                <a:latin typeface="Söhne"/>
              </a:rPr>
              <a:t>Algorithm Selection</a:t>
            </a:r>
            <a:r>
              <a:rPr lang="en-US" altLang="en-US" sz="1200" b="1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Heap-based Algorithm: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Efficiently manage pixel values using a heap data structure to identify the top pixels​​.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Optimized Heap Variations: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Adjusted heap algorithm for improved performance in general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Counting Sort Algorithm: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 non-comparison-based sorting algorithm well-suited for sorting pixel values with a smaller range​​.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Set-based Algorithm: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Unique pixel values management using a std set data structure(binary search red/black tree) to quickly retrieve the highest pixel values​​.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Parallel/distributed Processing: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Exploring parallel algorithm variants to determine the most efficient approach for processing large images​​.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900" b="1" i="0" dirty="0">
                <a:solidFill>
                  <a:srgbClr val="0D0D0D"/>
                </a:solidFill>
                <a:effectLst/>
                <a:latin typeface="Söhne"/>
              </a:rPr>
              <a:t>Testing and Simulation Overview</a:t>
            </a:r>
          </a:p>
          <a:p>
            <a:pPr algn="l"/>
            <a:r>
              <a:rPr lang="en-US" sz="900" b="1" i="0" dirty="0">
                <a:solidFill>
                  <a:srgbClr val="0D0D0D"/>
                </a:solidFill>
                <a:effectLst/>
                <a:latin typeface="Söhne"/>
              </a:rPr>
              <a:t>Performance and Functional Unit Testing: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D0D0D"/>
                </a:solidFill>
                <a:effectLst/>
                <a:latin typeface="Söhne"/>
              </a:rPr>
              <a:t>Utilized the Google Test framework for comprehensive unit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D0D0D"/>
                </a:solidFill>
                <a:effectLst/>
                <a:latin typeface="Söhne"/>
              </a:rPr>
              <a:t>Conducted performance testing to gauge execution times and assess algorithm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D0D0D"/>
                </a:solidFill>
                <a:effectLst/>
                <a:latin typeface="Söhne"/>
              </a:rPr>
              <a:t>Validated the handling of edge cases, ensuring robust performance across images with both uniform and extreme pixel values.</a:t>
            </a:r>
          </a:p>
          <a:p>
            <a:pPr algn="l"/>
            <a:r>
              <a:rPr lang="en-US" sz="900" b="1" i="0" dirty="0">
                <a:solidFill>
                  <a:srgbClr val="0D0D0D"/>
                </a:solidFill>
                <a:effectLst/>
                <a:latin typeface="Söhne"/>
              </a:rPr>
              <a:t>Solution Evaluation &amp; Systematic Benchmarking: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D0D0D"/>
                </a:solidFill>
                <a:effectLst/>
                <a:latin typeface="Söhne"/>
              </a:rPr>
              <a:t>Performed simulations across a variety of image scenarios to rigorously benchmark the solution.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D0D0D"/>
                </a:solidFill>
                <a:effectLst/>
                <a:latin typeface="Söhne"/>
              </a:rPr>
              <a:t>Tested against diverse pixel distributions including uniform, random, and those following gradient and Gaussian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D0D0D"/>
                </a:solidFill>
                <a:effectLst/>
                <a:latin typeface="Söhne"/>
              </a:rPr>
              <a:t>Created matrices with variable regions to represent different imaging conditions realistically.</a:t>
            </a:r>
          </a:p>
          <a:p>
            <a:pPr algn="l"/>
            <a:r>
              <a:rPr lang="en-US" sz="900" b="1" i="0" dirty="0">
                <a:solidFill>
                  <a:srgbClr val="0D0D0D"/>
                </a:solidFill>
                <a:effectLst/>
                <a:latin typeface="Söhne"/>
              </a:rPr>
              <a:t>Performance Analysis and Data Generation: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D0D0D"/>
                </a:solidFill>
                <a:effectLst/>
                <a:latin typeface="Söhne"/>
              </a:rPr>
              <a:t>Generated CSV data sets for a granular analysis of execution time and memory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D0D0D"/>
                </a:solidFill>
                <a:effectLst/>
                <a:latin typeface="Söhne"/>
              </a:rPr>
              <a:t>Benchmarked using data sets reflective of practical imaging conditions, such as uniformly distributed pixel values and sorted matrices, to ensure comprehensive solution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F8FC047-8487-2A5F-2D4E-ED063C81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139"/>
            <a:ext cx="184731" cy="5234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3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Optimization Techniques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BA068233-37B9-7340-BAC7-CE60E2E9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18826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1405</Words>
  <Application>Microsoft Office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Segoe UI</vt:lpstr>
      <vt:lpstr>Söhne</vt:lpstr>
      <vt:lpstr>Söhne Mono</vt:lpstr>
      <vt:lpstr>Office Theme</vt:lpstr>
      <vt:lpstr>Constraint Satisfaction Problems</vt:lpstr>
      <vt:lpstr>  CSP Solving Techniques - </vt:lpstr>
      <vt:lpstr>A CSP Application - Sliding Puzzle  </vt:lpstr>
      <vt:lpstr>PowerPoint Presentation</vt:lpstr>
      <vt:lpstr>Branch and Bound</vt:lpstr>
      <vt:lpstr>From Theory to problem solving - Exposure Detector </vt:lpstr>
      <vt:lpstr>Identification Challenge </vt:lpstr>
      <vt:lpstr>Applied Solution </vt:lpstr>
      <vt:lpstr>Optimization Techniques</vt:lpstr>
      <vt:lpstr>Optimization</vt:lpstr>
      <vt:lpstr>optimization</vt:lpstr>
      <vt:lpstr>Graphic comparation</vt:lpstr>
      <vt:lpstr>Validating Testing Environment Consistency </vt:lpstr>
      <vt:lpstr>Synthetic data and data collection</vt:lpstr>
      <vt:lpstr>Performance-Driven Algorithm Experimentation </vt:lpstr>
      <vt:lpstr>Data Analysis </vt:lpstr>
      <vt:lpstr>ML - predict best strategy.</vt:lpstr>
      <vt:lpstr>RandomForest </vt:lpstr>
      <vt:lpstr>RandomForest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subject/>
  <dc:creator/>
  <cp:keywords/>
  <dc:description>generated using python-pptx</dc:description>
  <cp:lastModifiedBy>Marius Predut</cp:lastModifiedBy>
  <cp:revision>9</cp:revision>
  <dcterms:created xsi:type="dcterms:W3CDTF">2013-01-27T09:14:16Z</dcterms:created>
  <dcterms:modified xsi:type="dcterms:W3CDTF">2024-04-03T18:51:12Z</dcterms:modified>
  <cp:category/>
</cp:coreProperties>
</file>