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7" r:id="rId4"/>
    <p:sldId id="298" r:id="rId5"/>
    <p:sldId id="299" r:id="rId6"/>
    <p:sldId id="307" r:id="rId7"/>
    <p:sldId id="300" r:id="rId8"/>
    <p:sldId id="301" r:id="rId9"/>
    <p:sldId id="302" r:id="rId10"/>
    <p:sldId id="264" r:id="rId11"/>
    <p:sldId id="263" r:id="rId12"/>
    <p:sldId id="308" r:id="rId13"/>
    <p:sldId id="303" r:id="rId14"/>
    <p:sldId id="259" r:id="rId15"/>
    <p:sldId id="296" r:id="rId16"/>
    <p:sldId id="306" r:id="rId17"/>
    <p:sldId id="260" r:id="rId18"/>
    <p:sldId id="266" r:id="rId19"/>
    <p:sldId id="267" r:id="rId20"/>
    <p:sldId id="293" r:id="rId21"/>
    <p:sldId id="294" r:id="rId22"/>
    <p:sldId id="304" r:id="rId23"/>
    <p:sldId id="268" r:id="rId24"/>
    <p:sldId id="269" r:id="rId25"/>
    <p:sldId id="270" r:id="rId26"/>
    <p:sldId id="305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90" r:id="rId45"/>
    <p:sldId id="291" r:id="rId46"/>
    <p:sldId id="292" r:id="rId4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291" autoAdjust="0"/>
  </p:normalViewPr>
  <p:slideViewPr>
    <p:cSldViewPr>
      <p:cViewPr>
        <p:scale>
          <a:sx n="75" d="100"/>
          <a:sy n="75" d="100"/>
        </p:scale>
        <p:origin x="-1152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E490E-D235-4A00-967C-45C524176EE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F6248A-DA57-41F2-BB60-881F18E64117}">
      <dgm:prSet custT="1"/>
      <dgm:spPr/>
      <dgm:t>
        <a:bodyPr/>
        <a:lstStyle/>
        <a:p>
          <a:pPr algn="l" rtl="0"/>
          <a:r>
            <a:rPr lang="en-US" sz="1800" dirty="0">
              <a:solidFill>
                <a:srgbClr val="002060"/>
              </a:solidFill>
              <a:latin typeface="+mn-lt"/>
            </a:rPr>
            <a:t>Here, we predict house price for the test data using advanced analytical techniques with R </a:t>
          </a:r>
        </a:p>
      </dgm:t>
    </dgm:pt>
    <dgm:pt modelId="{71F6681A-217C-46A6-82C8-CEE791E45D08}" type="parTrans" cxnId="{1DA1CB5D-7B3E-41CC-ADBF-B6CC90D37B9E}">
      <dgm:prSet/>
      <dgm:spPr/>
      <dgm:t>
        <a:bodyPr/>
        <a:lstStyle/>
        <a:p>
          <a:endParaRPr lang="en-US"/>
        </a:p>
      </dgm:t>
    </dgm:pt>
    <dgm:pt modelId="{DF17405C-274A-485A-9492-94E8519745E8}" type="sibTrans" cxnId="{1DA1CB5D-7B3E-41CC-ADBF-B6CC90D37B9E}">
      <dgm:prSet/>
      <dgm:spPr/>
      <dgm:t>
        <a:bodyPr/>
        <a:lstStyle/>
        <a:p>
          <a:endParaRPr lang="en-US"/>
        </a:p>
      </dgm:t>
    </dgm:pt>
    <dgm:pt modelId="{43AB85E5-23D3-45CD-A208-D6CCA17FC291}">
      <dgm:prSet custT="1"/>
      <dgm:spPr/>
      <dgm:t>
        <a:bodyPr/>
        <a:lstStyle/>
        <a:p>
          <a:pPr algn="l" rtl="0"/>
          <a:r>
            <a:rPr lang="en-US" sz="1800" dirty="0">
              <a:solidFill>
                <a:srgbClr val="002060"/>
              </a:solidFill>
              <a:latin typeface="+mn-lt"/>
            </a:rPr>
            <a:t>Also to have the lowest possible errors</a:t>
          </a:r>
        </a:p>
      </dgm:t>
    </dgm:pt>
    <dgm:pt modelId="{077BC053-F086-4BC6-8158-A45451E195A3}" type="parTrans" cxnId="{80BBE58F-84B2-49E9-B6E9-38512148E02C}">
      <dgm:prSet/>
      <dgm:spPr/>
      <dgm:t>
        <a:bodyPr/>
        <a:lstStyle/>
        <a:p>
          <a:endParaRPr lang="en-US"/>
        </a:p>
      </dgm:t>
    </dgm:pt>
    <dgm:pt modelId="{34E5A7DB-B4BC-401F-BA7B-E919DDE76149}" type="sibTrans" cxnId="{80BBE58F-84B2-49E9-B6E9-38512148E02C}">
      <dgm:prSet/>
      <dgm:spPr/>
      <dgm:t>
        <a:bodyPr/>
        <a:lstStyle/>
        <a:p>
          <a:endParaRPr lang="en-US"/>
        </a:p>
      </dgm:t>
    </dgm:pt>
    <dgm:pt modelId="{78849166-D92D-4F70-84B9-FA1AA8761BCB}">
      <dgm:prSet custT="1"/>
      <dgm:spPr/>
      <dgm:t>
        <a:bodyPr/>
        <a:lstStyle/>
        <a:p>
          <a:pPr algn="l" rtl="0"/>
          <a:r>
            <a:rPr lang="en-US" altLang="ko-KR" sz="1800" dirty="0">
              <a:solidFill>
                <a:srgbClr val="002060"/>
              </a:solidFill>
            </a:rPr>
            <a:t>Lets </a:t>
          </a:r>
          <a:r>
            <a:rPr lang="en-US" altLang="ko-KR" sz="1800" dirty="0" smtClean="0">
              <a:solidFill>
                <a:srgbClr val="002060"/>
              </a:solidFill>
            </a:rPr>
            <a:t>get started…</a:t>
          </a:r>
          <a:endParaRPr lang="ko-KR" sz="1800" dirty="0">
            <a:solidFill>
              <a:srgbClr val="002060"/>
            </a:solidFill>
          </a:endParaRPr>
        </a:p>
      </dgm:t>
    </dgm:pt>
    <dgm:pt modelId="{25C9E55B-148E-4D6D-BCE5-70E28D98CDDB}" type="parTrans" cxnId="{E186CFE7-09F2-4992-B2BC-385025D607B9}">
      <dgm:prSet/>
      <dgm:spPr/>
      <dgm:t>
        <a:bodyPr/>
        <a:lstStyle/>
        <a:p>
          <a:endParaRPr lang="en-US"/>
        </a:p>
      </dgm:t>
    </dgm:pt>
    <dgm:pt modelId="{E098E48E-B85B-48D9-90C5-176551A1A940}" type="sibTrans" cxnId="{E186CFE7-09F2-4992-B2BC-385025D607B9}">
      <dgm:prSet/>
      <dgm:spPr/>
      <dgm:t>
        <a:bodyPr/>
        <a:lstStyle/>
        <a:p>
          <a:endParaRPr lang="en-US"/>
        </a:p>
      </dgm:t>
    </dgm:pt>
    <dgm:pt modelId="{4E3F139B-51F3-4DFA-93F4-F92300821FC6}" type="pres">
      <dgm:prSet presAssocID="{C36E490E-D235-4A00-967C-45C524176EE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D7CAF-BDCC-4A97-88EE-1AF4B0A60BE6}" type="pres">
      <dgm:prSet presAssocID="{6AF6248A-DA57-41F2-BB60-881F18E64117}" presName="circle1" presStyleLbl="node1" presStyleIdx="0" presStyleCnt="3"/>
      <dgm:spPr/>
    </dgm:pt>
    <dgm:pt modelId="{42486B4B-3CCF-4C28-9376-92F1A18948D9}" type="pres">
      <dgm:prSet presAssocID="{6AF6248A-DA57-41F2-BB60-881F18E64117}" presName="space" presStyleCnt="0"/>
      <dgm:spPr/>
    </dgm:pt>
    <dgm:pt modelId="{E5B32F6B-9E8A-4D9F-8828-FA561CB1CE5B}" type="pres">
      <dgm:prSet presAssocID="{6AF6248A-DA57-41F2-BB60-881F18E64117}" presName="rect1" presStyleLbl="alignAcc1" presStyleIdx="0" presStyleCnt="3"/>
      <dgm:spPr/>
      <dgm:t>
        <a:bodyPr/>
        <a:lstStyle/>
        <a:p>
          <a:endParaRPr lang="en-US"/>
        </a:p>
      </dgm:t>
    </dgm:pt>
    <dgm:pt modelId="{7A67B491-35E8-43AD-BADA-9E35E1B6388B}" type="pres">
      <dgm:prSet presAssocID="{43AB85E5-23D3-45CD-A208-D6CCA17FC291}" presName="vertSpace2" presStyleLbl="node1" presStyleIdx="0" presStyleCnt="3"/>
      <dgm:spPr/>
    </dgm:pt>
    <dgm:pt modelId="{AE6705A2-F62A-429D-A54B-5CB6F02B74E8}" type="pres">
      <dgm:prSet presAssocID="{43AB85E5-23D3-45CD-A208-D6CCA17FC291}" presName="circle2" presStyleLbl="node1" presStyleIdx="1" presStyleCnt="3"/>
      <dgm:spPr/>
    </dgm:pt>
    <dgm:pt modelId="{EC8B6613-BF1E-41B3-9876-B2705F75969E}" type="pres">
      <dgm:prSet presAssocID="{43AB85E5-23D3-45CD-A208-D6CCA17FC291}" presName="rect2" presStyleLbl="alignAcc1" presStyleIdx="1" presStyleCnt="3"/>
      <dgm:spPr/>
      <dgm:t>
        <a:bodyPr/>
        <a:lstStyle/>
        <a:p>
          <a:endParaRPr lang="en-US"/>
        </a:p>
      </dgm:t>
    </dgm:pt>
    <dgm:pt modelId="{37B58E7C-8D68-496D-8FF0-ADCF79AF7132}" type="pres">
      <dgm:prSet presAssocID="{78849166-D92D-4F70-84B9-FA1AA8761BCB}" presName="vertSpace3" presStyleLbl="node1" presStyleIdx="1" presStyleCnt="3"/>
      <dgm:spPr/>
    </dgm:pt>
    <dgm:pt modelId="{9F60E6E2-2EE2-4374-9399-DE239D8ED7EB}" type="pres">
      <dgm:prSet presAssocID="{78849166-D92D-4F70-84B9-FA1AA8761BCB}" presName="circle3" presStyleLbl="node1" presStyleIdx="2" presStyleCnt="3"/>
      <dgm:spPr/>
    </dgm:pt>
    <dgm:pt modelId="{AC1323FC-0650-4BB5-B489-4220495C7B1A}" type="pres">
      <dgm:prSet presAssocID="{78849166-D92D-4F70-84B9-FA1AA8761BCB}" presName="rect3" presStyleLbl="alignAcc1" presStyleIdx="2" presStyleCnt="3"/>
      <dgm:spPr/>
      <dgm:t>
        <a:bodyPr/>
        <a:lstStyle/>
        <a:p>
          <a:endParaRPr lang="en-US"/>
        </a:p>
      </dgm:t>
    </dgm:pt>
    <dgm:pt modelId="{AD927322-0380-45D6-889A-87D378825E35}" type="pres">
      <dgm:prSet presAssocID="{6AF6248A-DA57-41F2-BB60-881F18E64117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D1540-4E13-4ADC-B438-67F25E4E7B2A}" type="pres">
      <dgm:prSet presAssocID="{43AB85E5-23D3-45CD-A208-D6CCA17FC291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E2CCF-C414-4265-84CA-40DF664CAE05}" type="pres">
      <dgm:prSet presAssocID="{78849166-D92D-4F70-84B9-FA1AA8761BCB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0A6510-A148-4C33-AD04-EC634D017FE0}" type="presOf" srcId="{C36E490E-D235-4A00-967C-45C524176EE6}" destId="{4E3F139B-51F3-4DFA-93F4-F92300821FC6}" srcOrd="0" destOrd="0" presId="urn:microsoft.com/office/officeart/2005/8/layout/target3"/>
    <dgm:cxn modelId="{22ED8F71-27D9-4E55-A5A1-80E0F86AB854}" type="presOf" srcId="{43AB85E5-23D3-45CD-A208-D6CCA17FC291}" destId="{EC8B6613-BF1E-41B3-9876-B2705F75969E}" srcOrd="0" destOrd="0" presId="urn:microsoft.com/office/officeart/2005/8/layout/target3"/>
    <dgm:cxn modelId="{80BBE58F-84B2-49E9-B6E9-38512148E02C}" srcId="{C36E490E-D235-4A00-967C-45C524176EE6}" destId="{43AB85E5-23D3-45CD-A208-D6CCA17FC291}" srcOrd="1" destOrd="0" parTransId="{077BC053-F086-4BC6-8158-A45451E195A3}" sibTransId="{34E5A7DB-B4BC-401F-BA7B-E919DDE76149}"/>
    <dgm:cxn modelId="{1DA1CB5D-7B3E-41CC-ADBF-B6CC90D37B9E}" srcId="{C36E490E-D235-4A00-967C-45C524176EE6}" destId="{6AF6248A-DA57-41F2-BB60-881F18E64117}" srcOrd="0" destOrd="0" parTransId="{71F6681A-217C-46A6-82C8-CEE791E45D08}" sibTransId="{DF17405C-274A-485A-9492-94E8519745E8}"/>
    <dgm:cxn modelId="{E186CFE7-09F2-4992-B2BC-385025D607B9}" srcId="{C36E490E-D235-4A00-967C-45C524176EE6}" destId="{78849166-D92D-4F70-84B9-FA1AA8761BCB}" srcOrd="2" destOrd="0" parTransId="{25C9E55B-148E-4D6D-BCE5-70E28D98CDDB}" sibTransId="{E098E48E-B85B-48D9-90C5-176551A1A940}"/>
    <dgm:cxn modelId="{BA8C2807-A6CC-4C36-AE5C-8066F619CFD2}" type="presOf" srcId="{6AF6248A-DA57-41F2-BB60-881F18E64117}" destId="{E5B32F6B-9E8A-4D9F-8828-FA561CB1CE5B}" srcOrd="0" destOrd="0" presId="urn:microsoft.com/office/officeart/2005/8/layout/target3"/>
    <dgm:cxn modelId="{D4105EEE-9731-4DF4-98BD-05C185E77503}" type="presOf" srcId="{6AF6248A-DA57-41F2-BB60-881F18E64117}" destId="{AD927322-0380-45D6-889A-87D378825E35}" srcOrd="1" destOrd="0" presId="urn:microsoft.com/office/officeart/2005/8/layout/target3"/>
    <dgm:cxn modelId="{87235C0E-0364-44D0-A404-4F9682D9817E}" type="presOf" srcId="{78849166-D92D-4F70-84B9-FA1AA8761BCB}" destId="{AC1323FC-0650-4BB5-B489-4220495C7B1A}" srcOrd="0" destOrd="0" presId="urn:microsoft.com/office/officeart/2005/8/layout/target3"/>
    <dgm:cxn modelId="{8898B79C-ED47-494F-AF3D-A7E0FA14FEBF}" type="presOf" srcId="{43AB85E5-23D3-45CD-A208-D6CCA17FC291}" destId="{4FFD1540-4E13-4ADC-B438-67F25E4E7B2A}" srcOrd="1" destOrd="0" presId="urn:microsoft.com/office/officeart/2005/8/layout/target3"/>
    <dgm:cxn modelId="{516818CE-CDD3-4E1C-B16A-3F4E66363059}" type="presOf" srcId="{78849166-D92D-4F70-84B9-FA1AA8761BCB}" destId="{688E2CCF-C414-4265-84CA-40DF664CAE05}" srcOrd="1" destOrd="0" presId="urn:microsoft.com/office/officeart/2005/8/layout/target3"/>
    <dgm:cxn modelId="{E9FF7115-5C1C-4280-8993-77CF9EC97640}" type="presParOf" srcId="{4E3F139B-51F3-4DFA-93F4-F92300821FC6}" destId="{998D7CAF-BDCC-4A97-88EE-1AF4B0A60BE6}" srcOrd="0" destOrd="0" presId="urn:microsoft.com/office/officeart/2005/8/layout/target3"/>
    <dgm:cxn modelId="{5C1352B7-A086-42CF-8F35-5FB9E05B3CF4}" type="presParOf" srcId="{4E3F139B-51F3-4DFA-93F4-F92300821FC6}" destId="{42486B4B-3CCF-4C28-9376-92F1A18948D9}" srcOrd="1" destOrd="0" presId="urn:microsoft.com/office/officeart/2005/8/layout/target3"/>
    <dgm:cxn modelId="{5A5398EF-63B6-45AC-A4C4-B6B53786FF27}" type="presParOf" srcId="{4E3F139B-51F3-4DFA-93F4-F92300821FC6}" destId="{E5B32F6B-9E8A-4D9F-8828-FA561CB1CE5B}" srcOrd="2" destOrd="0" presId="urn:microsoft.com/office/officeart/2005/8/layout/target3"/>
    <dgm:cxn modelId="{215AD48E-3280-4909-AF9D-9F9E5FB32327}" type="presParOf" srcId="{4E3F139B-51F3-4DFA-93F4-F92300821FC6}" destId="{7A67B491-35E8-43AD-BADA-9E35E1B6388B}" srcOrd="3" destOrd="0" presId="urn:microsoft.com/office/officeart/2005/8/layout/target3"/>
    <dgm:cxn modelId="{FDE0D18F-ECAA-41B5-92B8-A76CA7CCE685}" type="presParOf" srcId="{4E3F139B-51F3-4DFA-93F4-F92300821FC6}" destId="{AE6705A2-F62A-429D-A54B-5CB6F02B74E8}" srcOrd="4" destOrd="0" presId="urn:microsoft.com/office/officeart/2005/8/layout/target3"/>
    <dgm:cxn modelId="{2AB0BC5F-5B2A-4D4B-8671-6C992B0B5418}" type="presParOf" srcId="{4E3F139B-51F3-4DFA-93F4-F92300821FC6}" destId="{EC8B6613-BF1E-41B3-9876-B2705F75969E}" srcOrd="5" destOrd="0" presId="urn:microsoft.com/office/officeart/2005/8/layout/target3"/>
    <dgm:cxn modelId="{4DBBCAFD-1B4A-4794-B4B7-8C4E7B3E77C0}" type="presParOf" srcId="{4E3F139B-51F3-4DFA-93F4-F92300821FC6}" destId="{37B58E7C-8D68-496D-8FF0-ADCF79AF7132}" srcOrd="6" destOrd="0" presId="urn:microsoft.com/office/officeart/2005/8/layout/target3"/>
    <dgm:cxn modelId="{0573B9A7-9039-4CC7-B7BF-0C0B8A9953A3}" type="presParOf" srcId="{4E3F139B-51F3-4DFA-93F4-F92300821FC6}" destId="{9F60E6E2-2EE2-4374-9399-DE239D8ED7EB}" srcOrd="7" destOrd="0" presId="urn:microsoft.com/office/officeart/2005/8/layout/target3"/>
    <dgm:cxn modelId="{99FD4B9A-8458-465A-9328-6013B7AD1361}" type="presParOf" srcId="{4E3F139B-51F3-4DFA-93F4-F92300821FC6}" destId="{AC1323FC-0650-4BB5-B489-4220495C7B1A}" srcOrd="8" destOrd="0" presId="urn:microsoft.com/office/officeart/2005/8/layout/target3"/>
    <dgm:cxn modelId="{7927FD60-4FC2-45FD-812C-65271B2214D8}" type="presParOf" srcId="{4E3F139B-51F3-4DFA-93F4-F92300821FC6}" destId="{AD927322-0380-45D6-889A-87D378825E35}" srcOrd="9" destOrd="0" presId="urn:microsoft.com/office/officeart/2005/8/layout/target3"/>
    <dgm:cxn modelId="{3970F823-92A4-4BB1-A31C-3319800E6C45}" type="presParOf" srcId="{4E3F139B-51F3-4DFA-93F4-F92300821FC6}" destId="{4FFD1540-4E13-4ADC-B438-67F25E4E7B2A}" srcOrd="10" destOrd="0" presId="urn:microsoft.com/office/officeart/2005/8/layout/target3"/>
    <dgm:cxn modelId="{72910743-6583-4126-A958-B94C0FAC081C}" type="presParOf" srcId="{4E3F139B-51F3-4DFA-93F4-F92300821FC6}" destId="{688E2CCF-C414-4265-84CA-40DF664CAE05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F89F69-583A-434D-B20E-90CF7B51E0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0AEB62-3045-4FC7-9B95-CB6D52F08332}">
      <dgm:prSet custT="1"/>
      <dgm:spPr/>
      <dgm:t>
        <a:bodyPr/>
        <a:lstStyle/>
        <a:p>
          <a:pPr rtl="0"/>
          <a:r>
            <a:rPr lang="en-IN" sz="2800" dirty="0" smtClean="0"/>
            <a:t>Train – 81 variables        </a:t>
          </a:r>
          <a:endParaRPr lang="en-US" sz="2800" dirty="0"/>
        </a:p>
      </dgm:t>
    </dgm:pt>
    <dgm:pt modelId="{A59497AB-5E9D-4330-9674-E8157BA0A092}" type="parTrans" cxnId="{B143A6D8-E760-4436-9541-6DAFB67D377B}">
      <dgm:prSet/>
      <dgm:spPr/>
      <dgm:t>
        <a:bodyPr/>
        <a:lstStyle/>
        <a:p>
          <a:endParaRPr lang="en-US"/>
        </a:p>
      </dgm:t>
    </dgm:pt>
    <dgm:pt modelId="{CE39BD79-76A7-462B-A08A-65C7452D5915}" type="sibTrans" cxnId="{B143A6D8-E760-4436-9541-6DAFB67D377B}">
      <dgm:prSet/>
      <dgm:spPr/>
      <dgm:t>
        <a:bodyPr/>
        <a:lstStyle/>
        <a:p>
          <a:endParaRPr lang="en-US"/>
        </a:p>
      </dgm:t>
    </dgm:pt>
    <dgm:pt modelId="{C690D298-F3A6-4DD5-A95B-80662A389D13}">
      <dgm:prSet custT="1"/>
      <dgm:spPr/>
      <dgm:t>
        <a:bodyPr/>
        <a:lstStyle/>
        <a:p>
          <a:pPr rtl="0"/>
          <a:r>
            <a:rPr lang="en-IN" sz="2800" dirty="0" smtClean="0"/>
            <a:t>Test  - 80 variables</a:t>
          </a:r>
          <a:endParaRPr lang="en-US" sz="2800" dirty="0"/>
        </a:p>
      </dgm:t>
    </dgm:pt>
    <dgm:pt modelId="{9FB33D51-2E86-4EAA-9F88-830060189937}" type="parTrans" cxnId="{E3E45FD5-3BDB-4787-BCDA-996989CA633F}">
      <dgm:prSet/>
      <dgm:spPr/>
      <dgm:t>
        <a:bodyPr/>
        <a:lstStyle/>
        <a:p>
          <a:endParaRPr lang="en-US"/>
        </a:p>
      </dgm:t>
    </dgm:pt>
    <dgm:pt modelId="{CE944E6A-1AB6-4126-A658-073DF1482595}" type="sibTrans" cxnId="{E3E45FD5-3BDB-4787-BCDA-996989CA633F}">
      <dgm:prSet/>
      <dgm:spPr/>
      <dgm:t>
        <a:bodyPr/>
        <a:lstStyle/>
        <a:p>
          <a:endParaRPr lang="en-US"/>
        </a:p>
      </dgm:t>
    </dgm:pt>
    <dgm:pt modelId="{B3BB83A2-F26C-479E-9BBC-93F653405756}">
      <dgm:prSet custT="1"/>
      <dgm:spPr/>
      <dgm:t>
        <a:bodyPr/>
        <a:lstStyle/>
        <a:p>
          <a:pPr rtl="0"/>
          <a:r>
            <a:rPr lang="en-IN" sz="2800" dirty="0" smtClean="0"/>
            <a:t>Target Variable—Sale Price</a:t>
          </a:r>
          <a:endParaRPr lang="en-IN" sz="2800" dirty="0"/>
        </a:p>
      </dgm:t>
    </dgm:pt>
    <dgm:pt modelId="{C0F5422F-9251-4907-9126-5A7CBCDAA0A1}" type="parTrans" cxnId="{570C9570-C05B-4DCC-B3CE-8ADF33235A62}">
      <dgm:prSet/>
      <dgm:spPr/>
      <dgm:t>
        <a:bodyPr/>
        <a:lstStyle/>
        <a:p>
          <a:endParaRPr lang="en-US"/>
        </a:p>
      </dgm:t>
    </dgm:pt>
    <dgm:pt modelId="{583FF217-560B-43D6-B2B6-D3BD6A6E154E}" type="sibTrans" cxnId="{570C9570-C05B-4DCC-B3CE-8ADF33235A62}">
      <dgm:prSet/>
      <dgm:spPr/>
      <dgm:t>
        <a:bodyPr/>
        <a:lstStyle/>
        <a:p>
          <a:endParaRPr lang="en-US"/>
        </a:p>
      </dgm:t>
    </dgm:pt>
    <dgm:pt modelId="{F407E3AB-5405-4D03-A091-5F6154835076}" type="pres">
      <dgm:prSet presAssocID="{C3F89F69-583A-434D-B20E-90CF7B51E0AD}" presName="linear" presStyleCnt="0">
        <dgm:presLayoutVars>
          <dgm:animLvl val="lvl"/>
          <dgm:resizeHandles val="exact"/>
        </dgm:presLayoutVars>
      </dgm:prSet>
      <dgm:spPr/>
    </dgm:pt>
    <dgm:pt modelId="{D1DEDB1D-474C-4EA6-9B64-C526CE5B3D75}" type="pres">
      <dgm:prSet presAssocID="{CF0AEB62-3045-4FC7-9B95-CB6D52F083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4135BF-A631-4115-99FB-3616E8B02886}" type="pres">
      <dgm:prSet presAssocID="{CE39BD79-76A7-462B-A08A-65C7452D5915}" presName="spacer" presStyleCnt="0"/>
      <dgm:spPr/>
    </dgm:pt>
    <dgm:pt modelId="{EA84D96C-BBEF-4A43-A8FA-6460F37F9E06}" type="pres">
      <dgm:prSet presAssocID="{C690D298-F3A6-4DD5-A95B-80662A389D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2DC206-59DC-4F5F-96B5-50770D576FD2}" type="pres">
      <dgm:prSet presAssocID="{CE944E6A-1AB6-4126-A658-073DF1482595}" presName="spacer" presStyleCnt="0"/>
      <dgm:spPr/>
    </dgm:pt>
    <dgm:pt modelId="{696F2BE8-3422-444E-B9E6-82E9E78FD2CE}" type="pres">
      <dgm:prSet presAssocID="{B3BB83A2-F26C-479E-9BBC-93F6534057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43A6D8-E760-4436-9541-6DAFB67D377B}" srcId="{C3F89F69-583A-434D-B20E-90CF7B51E0AD}" destId="{CF0AEB62-3045-4FC7-9B95-CB6D52F08332}" srcOrd="0" destOrd="0" parTransId="{A59497AB-5E9D-4330-9674-E8157BA0A092}" sibTransId="{CE39BD79-76A7-462B-A08A-65C7452D5915}"/>
    <dgm:cxn modelId="{570C9570-C05B-4DCC-B3CE-8ADF33235A62}" srcId="{C3F89F69-583A-434D-B20E-90CF7B51E0AD}" destId="{B3BB83A2-F26C-479E-9BBC-93F653405756}" srcOrd="2" destOrd="0" parTransId="{C0F5422F-9251-4907-9126-5A7CBCDAA0A1}" sibTransId="{583FF217-560B-43D6-B2B6-D3BD6A6E154E}"/>
    <dgm:cxn modelId="{C0A07390-FC03-46A1-8118-A8E2CE168A7F}" type="presOf" srcId="{C690D298-F3A6-4DD5-A95B-80662A389D13}" destId="{EA84D96C-BBEF-4A43-A8FA-6460F37F9E06}" srcOrd="0" destOrd="0" presId="urn:microsoft.com/office/officeart/2005/8/layout/vList2"/>
    <dgm:cxn modelId="{E3E45FD5-3BDB-4787-BCDA-996989CA633F}" srcId="{C3F89F69-583A-434D-B20E-90CF7B51E0AD}" destId="{C690D298-F3A6-4DD5-A95B-80662A389D13}" srcOrd="1" destOrd="0" parTransId="{9FB33D51-2E86-4EAA-9F88-830060189937}" sibTransId="{CE944E6A-1AB6-4126-A658-073DF1482595}"/>
    <dgm:cxn modelId="{3160B109-BD11-441C-A2D8-B6749F4320D4}" type="presOf" srcId="{B3BB83A2-F26C-479E-9BBC-93F653405756}" destId="{696F2BE8-3422-444E-B9E6-82E9E78FD2CE}" srcOrd="0" destOrd="0" presId="urn:microsoft.com/office/officeart/2005/8/layout/vList2"/>
    <dgm:cxn modelId="{5F45AAD0-6616-4F75-BD49-CB57B24A39C7}" type="presOf" srcId="{CF0AEB62-3045-4FC7-9B95-CB6D52F08332}" destId="{D1DEDB1D-474C-4EA6-9B64-C526CE5B3D75}" srcOrd="0" destOrd="0" presId="urn:microsoft.com/office/officeart/2005/8/layout/vList2"/>
    <dgm:cxn modelId="{1D8FDECC-F543-493C-89D8-CA8B2EB736C0}" type="presOf" srcId="{C3F89F69-583A-434D-B20E-90CF7B51E0AD}" destId="{F407E3AB-5405-4D03-A091-5F6154835076}" srcOrd="0" destOrd="0" presId="urn:microsoft.com/office/officeart/2005/8/layout/vList2"/>
    <dgm:cxn modelId="{AE502424-9AAC-4F2E-95FC-054275BE890A}" type="presParOf" srcId="{F407E3AB-5405-4D03-A091-5F6154835076}" destId="{D1DEDB1D-474C-4EA6-9B64-C526CE5B3D75}" srcOrd="0" destOrd="0" presId="urn:microsoft.com/office/officeart/2005/8/layout/vList2"/>
    <dgm:cxn modelId="{BF0ECE7E-E4F9-42D2-9123-4C1338472DB1}" type="presParOf" srcId="{F407E3AB-5405-4D03-A091-5F6154835076}" destId="{984135BF-A631-4115-99FB-3616E8B02886}" srcOrd="1" destOrd="0" presId="urn:microsoft.com/office/officeart/2005/8/layout/vList2"/>
    <dgm:cxn modelId="{7787B126-1305-47F7-A742-9B441D74139D}" type="presParOf" srcId="{F407E3AB-5405-4D03-A091-5F6154835076}" destId="{EA84D96C-BBEF-4A43-A8FA-6460F37F9E06}" srcOrd="2" destOrd="0" presId="urn:microsoft.com/office/officeart/2005/8/layout/vList2"/>
    <dgm:cxn modelId="{88AA796D-9AF2-43DB-8544-9848D758F52D}" type="presParOf" srcId="{F407E3AB-5405-4D03-A091-5F6154835076}" destId="{952DC206-59DC-4F5F-96B5-50770D576FD2}" srcOrd="3" destOrd="0" presId="urn:microsoft.com/office/officeart/2005/8/layout/vList2"/>
    <dgm:cxn modelId="{00BF21FA-A1E6-4DC1-BCAD-5FCE96A0C5F3}" type="presParOf" srcId="{F407E3AB-5405-4D03-A091-5F6154835076}" destId="{696F2BE8-3422-444E-B9E6-82E9E78FD2CE}" srcOrd="4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9BFBE2-B731-43B0-8428-162CB5B23B2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3B6E2E-F661-41B0-8A62-CE26EC1409FE}">
      <dgm:prSet/>
      <dgm:spPr/>
      <dgm:t>
        <a:bodyPr/>
        <a:lstStyle/>
        <a:p>
          <a:pPr rtl="0"/>
          <a:r>
            <a:rPr lang="en-IN" dirty="0" smtClean="0"/>
            <a:t>dplyr</a:t>
          </a:r>
          <a:endParaRPr lang="en-IN" dirty="0"/>
        </a:p>
      </dgm:t>
    </dgm:pt>
    <dgm:pt modelId="{554EC199-585D-4C84-A473-F5296BF970A1}" type="parTrans" cxnId="{3E11680E-1096-4AF4-B7D3-218D255BC297}">
      <dgm:prSet/>
      <dgm:spPr/>
      <dgm:t>
        <a:bodyPr/>
        <a:lstStyle/>
        <a:p>
          <a:endParaRPr lang="en-US"/>
        </a:p>
      </dgm:t>
    </dgm:pt>
    <dgm:pt modelId="{C2A772B9-2F14-4C55-8910-ED718512423C}" type="sibTrans" cxnId="{3E11680E-1096-4AF4-B7D3-218D255BC297}">
      <dgm:prSet/>
      <dgm:spPr/>
      <dgm:t>
        <a:bodyPr/>
        <a:lstStyle/>
        <a:p>
          <a:endParaRPr lang="en-US"/>
        </a:p>
      </dgm:t>
    </dgm:pt>
    <dgm:pt modelId="{89D0133C-5DEE-4657-8016-8F3A66802C74}">
      <dgm:prSet/>
      <dgm:spPr/>
      <dgm:t>
        <a:bodyPr/>
        <a:lstStyle/>
        <a:p>
          <a:pPr rtl="0"/>
          <a:r>
            <a:rPr lang="en-IN" dirty="0" smtClean="0"/>
            <a:t>e1071</a:t>
          </a:r>
          <a:endParaRPr lang="en-US" dirty="0"/>
        </a:p>
      </dgm:t>
    </dgm:pt>
    <dgm:pt modelId="{31DE0E3C-A6D3-4D0B-BAEF-003835FD8E70}" type="parTrans" cxnId="{4FBB2E4D-0586-4836-9C01-3BB51658BA2D}">
      <dgm:prSet/>
      <dgm:spPr/>
      <dgm:t>
        <a:bodyPr/>
        <a:lstStyle/>
        <a:p>
          <a:endParaRPr lang="en-US"/>
        </a:p>
      </dgm:t>
    </dgm:pt>
    <dgm:pt modelId="{A9870ABF-C9E8-4A5C-A4DA-ECA1776DA4F2}" type="sibTrans" cxnId="{4FBB2E4D-0586-4836-9C01-3BB51658BA2D}">
      <dgm:prSet/>
      <dgm:spPr/>
      <dgm:t>
        <a:bodyPr/>
        <a:lstStyle/>
        <a:p>
          <a:endParaRPr lang="en-US"/>
        </a:p>
      </dgm:t>
    </dgm:pt>
    <dgm:pt modelId="{A738C46C-E53C-4B02-9C36-4CB6A0A3E025}">
      <dgm:prSet/>
      <dgm:spPr/>
      <dgm:t>
        <a:bodyPr/>
        <a:lstStyle/>
        <a:p>
          <a:pPr rtl="0"/>
          <a:r>
            <a:rPr lang="en-IN" dirty="0" smtClean="0"/>
            <a:t>ggplot2</a:t>
          </a:r>
          <a:endParaRPr lang="en-US" dirty="0"/>
        </a:p>
      </dgm:t>
    </dgm:pt>
    <dgm:pt modelId="{E25010A3-3083-4F4E-BC30-696C01EF30DC}" type="parTrans" cxnId="{68418A65-6CEA-41F7-B983-548823673D3A}">
      <dgm:prSet/>
      <dgm:spPr/>
      <dgm:t>
        <a:bodyPr/>
        <a:lstStyle/>
        <a:p>
          <a:endParaRPr lang="en-US"/>
        </a:p>
      </dgm:t>
    </dgm:pt>
    <dgm:pt modelId="{49A7BE83-94B9-40E1-92DA-84FDE3E8C3DD}" type="sibTrans" cxnId="{68418A65-6CEA-41F7-B983-548823673D3A}">
      <dgm:prSet/>
      <dgm:spPr/>
      <dgm:t>
        <a:bodyPr/>
        <a:lstStyle/>
        <a:p>
          <a:endParaRPr lang="en-US"/>
        </a:p>
      </dgm:t>
    </dgm:pt>
    <dgm:pt modelId="{15E94FF5-5155-4AB3-B105-84A5A2F0E684}">
      <dgm:prSet/>
      <dgm:spPr/>
      <dgm:t>
        <a:bodyPr/>
        <a:lstStyle/>
        <a:p>
          <a:pPr rtl="0"/>
          <a:r>
            <a:rPr lang="en-IN" dirty="0" smtClean="0"/>
            <a:t>Hmisc</a:t>
          </a:r>
          <a:endParaRPr lang="en-IN" dirty="0"/>
        </a:p>
      </dgm:t>
    </dgm:pt>
    <dgm:pt modelId="{A0AFF5EE-7460-4A05-96C3-E7869328B392}" type="parTrans" cxnId="{47F5D14A-1A51-4E99-B5E9-5EB8AA575A3F}">
      <dgm:prSet/>
      <dgm:spPr/>
      <dgm:t>
        <a:bodyPr/>
        <a:lstStyle/>
        <a:p>
          <a:endParaRPr lang="en-US"/>
        </a:p>
      </dgm:t>
    </dgm:pt>
    <dgm:pt modelId="{51A158D6-9337-41D6-9011-F905CD6F4D1F}" type="sibTrans" cxnId="{47F5D14A-1A51-4E99-B5E9-5EB8AA575A3F}">
      <dgm:prSet/>
      <dgm:spPr/>
      <dgm:t>
        <a:bodyPr/>
        <a:lstStyle/>
        <a:p>
          <a:endParaRPr lang="en-US"/>
        </a:p>
      </dgm:t>
    </dgm:pt>
    <dgm:pt modelId="{3A99F969-1FB0-4716-81C4-2AB521518371}">
      <dgm:prSet/>
      <dgm:spPr/>
      <dgm:t>
        <a:bodyPr/>
        <a:lstStyle/>
        <a:p>
          <a:pPr rtl="0"/>
          <a:r>
            <a:rPr lang="en-IN" dirty="0" smtClean="0"/>
            <a:t>Caret</a:t>
          </a:r>
          <a:endParaRPr lang="en-US" dirty="0"/>
        </a:p>
      </dgm:t>
    </dgm:pt>
    <dgm:pt modelId="{852D435C-F93D-4BDE-B84B-2629773D1536}" type="parTrans" cxnId="{77DD111E-D1D2-4DE9-8E42-17BB2E423881}">
      <dgm:prSet/>
      <dgm:spPr/>
      <dgm:t>
        <a:bodyPr/>
        <a:lstStyle/>
        <a:p>
          <a:endParaRPr lang="en-US"/>
        </a:p>
      </dgm:t>
    </dgm:pt>
    <dgm:pt modelId="{2CA06416-F22A-4FEC-BA47-7524E79ED559}" type="sibTrans" cxnId="{77DD111E-D1D2-4DE9-8E42-17BB2E423881}">
      <dgm:prSet/>
      <dgm:spPr/>
      <dgm:t>
        <a:bodyPr/>
        <a:lstStyle/>
        <a:p>
          <a:endParaRPr lang="en-US"/>
        </a:p>
      </dgm:t>
    </dgm:pt>
    <dgm:pt modelId="{08B60DF6-D0E2-49AD-B353-848EB0BEAD44}">
      <dgm:prSet/>
      <dgm:spPr/>
      <dgm:t>
        <a:bodyPr/>
        <a:lstStyle/>
        <a:p>
          <a:pPr rtl="0"/>
          <a:r>
            <a:rPr lang="en-IN" dirty="0" smtClean="0"/>
            <a:t>ranger</a:t>
          </a:r>
          <a:endParaRPr lang="en-US" dirty="0"/>
        </a:p>
      </dgm:t>
    </dgm:pt>
    <dgm:pt modelId="{1F5078CD-C1A8-4A5E-A86E-5B22900C0B3C}" type="parTrans" cxnId="{A922FDA3-29C0-4BB1-B4A8-816FA8682735}">
      <dgm:prSet/>
      <dgm:spPr/>
      <dgm:t>
        <a:bodyPr/>
        <a:lstStyle/>
        <a:p>
          <a:endParaRPr lang="en-US"/>
        </a:p>
      </dgm:t>
    </dgm:pt>
    <dgm:pt modelId="{7127AAA7-C0BC-4AFC-BEF7-77FA81AF25D4}" type="sibTrans" cxnId="{A922FDA3-29C0-4BB1-B4A8-816FA8682735}">
      <dgm:prSet/>
      <dgm:spPr/>
      <dgm:t>
        <a:bodyPr/>
        <a:lstStyle/>
        <a:p>
          <a:endParaRPr lang="en-US"/>
        </a:p>
      </dgm:t>
    </dgm:pt>
    <dgm:pt modelId="{EC733F21-AFCB-4817-9012-E4D5157270C7}">
      <dgm:prSet/>
      <dgm:spPr/>
      <dgm:t>
        <a:bodyPr/>
        <a:lstStyle/>
        <a:p>
          <a:pPr rtl="0"/>
          <a:r>
            <a:rPr lang="en-IN" dirty="0" smtClean="0"/>
            <a:t>gbm</a:t>
          </a:r>
          <a:endParaRPr lang="en-IN" dirty="0"/>
        </a:p>
      </dgm:t>
    </dgm:pt>
    <dgm:pt modelId="{CDA14A75-9E73-43B0-A7AE-83BD867A2257}" type="parTrans" cxnId="{A3270993-ED1A-406F-8E13-CF94DDF924B6}">
      <dgm:prSet/>
      <dgm:spPr/>
      <dgm:t>
        <a:bodyPr/>
        <a:lstStyle/>
        <a:p>
          <a:endParaRPr lang="en-US"/>
        </a:p>
      </dgm:t>
    </dgm:pt>
    <dgm:pt modelId="{D30BD26D-3E7B-4F68-985E-ABC78F4AF85C}" type="sibTrans" cxnId="{A3270993-ED1A-406F-8E13-CF94DDF924B6}">
      <dgm:prSet/>
      <dgm:spPr/>
      <dgm:t>
        <a:bodyPr/>
        <a:lstStyle/>
        <a:p>
          <a:endParaRPr lang="en-US"/>
        </a:p>
      </dgm:t>
    </dgm:pt>
    <dgm:pt modelId="{761D878E-786F-48AE-99BB-4E2F654F02E8}">
      <dgm:prSet/>
      <dgm:spPr/>
      <dgm:t>
        <a:bodyPr/>
        <a:lstStyle/>
        <a:p>
          <a:pPr rtl="0"/>
          <a:r>
            <a:rPr lang="en-IN" dirty="0" smtClean="0"/>
            <a:t>Xgboost</a:t>
          </a:r>
          <a:endParaRPr lang="en-IN" dirty="0"/>
        </a:p>
      </dgm:t>
    </dgm:pt>
    <dgm:pt modelId="{46C991BA-1143-4B1E-88A5-F2A88A60BFD5}" type="parTrans" cxnId="{DCD1799D-1C86-4868-968C-C1E1EC968D53}">
      <dgm:prSet/>
      <dgm:spPr/>
      <dgm:t>
        <a:bodyPr/>
        <a:lstStyle/>
        <a:p>
          <a:endParaRPr lang="en-US"/>
        </a:p>
      </dgm:t>
    </dgm:pt>
    <dgm:pt modelId="{FBA2C463-10BB-472B-BFA2-0A8D6460D459}" type="sibTrans" cxnId="{DCD1799D-1C86-4868-968C-C1E1EC968D53}">
      <dgm:prSet/>
      <dgm:spPr/>
      <dgm:t>
        <a:bodyPr/>
        <a:lstStyle/>
        <a:p>
          <a:endParaRPr lang="en-US"/>
        </a:p>
      </dgm:t>
    </dgm:pt>
    <dgm:pt modelId="{0CBE90B5-54B5-4A6B-96DE-6DE46379E210}" type="pres">
      <dgm:prSet presAssocID="{C19BFBE2-B731-43B0-8428-162CB5B23B24}" presName="Name0" presStyleCnt="0">
        <dgm:presLayoutVars>
          <dgm:dir/>
          <dgm:animLvl val="lvl"/>
          <dgm:resizeHandles val="exact"/>
        </dgm:presLayoutVars>
      </dgm:prSet>
      <dgm:spPr/>
    </dgm:pt>
    <dgm:pt modelId="{F5A01E20-8535-47F0-87E4-C4F24DC6B4A9}" type="pres">
      <dgm:prSet presAssocID="{6A3B6E2E-F661-41B0-8A62-CE26EC1409FE}" presName="linNode" presStyleCnt="0"/>
      <dgm:spPr/>
    </dgm:pt>
    <dgm:pt modelId="{519201FA-C1C5-4A14-809D-526546A9F3D6}" type="pres">
      <dgm:prSet presAssocID="{6A3B6E2E-F661-41B0-8A62-CE26EC1409FE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06E24B8-3CCE-4DE3-8C45-F224A5AE60D4}" type="pres">
      <dgm:prSet presAssocID="{C2A772B9-2F14-4C55-8910-ED718512423C}" presName="sp" presStyleCnt="0"/>
      <dgm:spPr/>
    </dgm:pt>
    <dgm:pt modelId="{E53FFF7E-359D-4DEF-890A-F872B60D0444}" type="pres">
      <dgm:prSet presAssocID="{89D0133C-5DEE-4657-8016-8F3A66802C74}" presName="linNode" presStyleCnt="0"/>
      <dgm:spPr/>
    </dgm:pt>
    <dgm:pt modelId="{70D908DF-54B1-4612-8023-F8F52E48B5C5}" type="pres">
      <dgm:prSet presAssocID="{89D0133C-5DEE-4657-8016-8F3A66802C74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308CB536-4ADB-42A5-AE76-9BFEE6D9666E}" type="pres">
      <dgm:prSet presAssocID="{A9870ABF-C9E8-4A5C-A4DA-ECA1776DA4F2}" presName="sp" presStyleCnt="0"/>
      <dgm:spPr/>
    </dgm:pt>
    <dgm:pt modelId="{F32E933C-79E0-4AA3-8366-67ECDC7EF40D}" type="pres">
      <dgm:prSet presAssocID="{A738C46C-E53C-4B02-9C36-4CB6A0A3E025}" presName="linNode" presStyleCnt="0"/>
      <dgm:spPr/>
    </dgm:pt>
    <dgm:pt modelId="{4303D214-699F-4D8F-8491-2D771BFF45CF}" type="pres">
      <dgm:prSet presAssocID="{A738C46C-E53C-4B02-9C36-4CB6A0A3E025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D072EF85-80DF-475A-B727-1E6A69191433}" type="pres">
      <dgm:prSet presAssocID="{49A7BE83-94B9-40E1-92DA-84FDE3E8C3DD}" presName="sp" presStyleCnt="0"/>
      <dgm:spPr/>
    </dgm:pt>
    <dgm:pt modelId="{E2A24472-CCE0-4747-9B78-17F05B9D0EFE}" type="pres">
      <dgm:prSet presAssocID="{15E94FF5-5155-4AB3-B105-84A5A2F0E684}" presName="linNode" presStyleCnt="0"/>
      <dgm:spPr/>
    </dgm:pt>
    <dgm:pt modelId="{B5A8D2A0-B0E0-46A6-B9D9-35CEE3C232AD}" type="pres">
      <dgm:prSet presAssocID="{15E94FF5-5155-4AB3-B105-84A5A2F0E684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358AA6B8-A55B-4168-B6E5-07A52018D858}" type="pres">
      <dgm:prSet presAssocID="{51A158D6-9337-41D6-9011-F905CD6F4D1F}" presName="sp" presStyleCnt="0"/>
      <dgm:spPr/>
    </dgm:pt>
    <dgm:pt modelId="{73816EB6-3CA7-4E97-828B-52FFFE806578}" type="pres">
      <dgm:prSet presAssocID="{3A99F969-1FB0-4716-81C4-2AB521518371}" presName="linNode" presStyleCnt="0"/>
      <dgm:spPr/>
    </dgm:pt>
    <dgm:pt modelId="{906A91C8-A3B7-4BC2-8D41-B9E9BF08A910}" type="pres">
      <dgm:prSet presAssocID="{3A99F969-1FB0-4716-81C4-2AB521518371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2804AC79-B92C-45C9-ABB5-6A6C2EC318B8}" type="pres">
      <dgm:prSet presAssocID="{2CA06416-F22A-4FEC-BA47-7524E79ED559}" presName="sp" presStyleCnt="0"/>
      <dgm:spPr/>
    </dgm:pt>
    <dgm:pt modelId="{603183A9-1EE5-4DFF-9070-6921BCB4D6F3}" type="pres">
      <dgm:prSet presAssocID="{08B60DF6-D0E2-49AD-B353-848EB0BEAD44}" presName="linNode" presStyleCnt="0"/>
      <dgm:spPr/>
    </dgm:pt>
    <dgm:pt modelId="{5C9E6E98-EB17-4EA9-8B00-0219E5EED7A0}" type="pres">
      <dgm:prSet presAssocID="{08B60DF6-D0E2-49AD-B353-848EB0BEAD44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1DAC0167-4441-4608-96BC-FDB668BB2393}" type="pres">
      <dgm:prSet presAssocID="{7127AAA7-C0BC-4AFC-BEF7-77FA81AF25D4}" presName="sp" presStyleCnt="0"/>
      <dgm:spPr/>
    </dgm:pt>
    <dgm:pt modelId="{25F137CA-537D-474B-A984-4894907C96E5}" type="pres">
      <dgm:prSet presAssocID="{EC733F21-AFCB-4817-9012-E4D5157270C7}" presName="linNode" presStyleCnt="0"/>
      <dgm:spPr/>
    </dgm:pt>
    <dgm:pt modelId="{7FB8E9F8-BEEA-4A99-95EB-D61E529E0C44}" type="pres">
      <dgm:prSet presAssocID="{EC733F21-AFCB-4817-9012-E4D5157270C7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689D9B1F-3E88-4628-AF93-FA1B37787A2D}" type="pres">
      <dgm:prSet presAssocID="{D30BD26D-3E7B-4F68-985E-ABC78F4AF85C}" presName="sp" presStyleCnt="0"/>
      <dgm:spPr/>
    </dgm:pt>
    <dgm:pt modelId="{DD6606E2-3D48-44C1-9B95-92A5F4F8E05D}" type="pres">
      <dgm:prSet presAssocID="{761D878E-786F-48AE-99BB-4E2F654F02E8}" presName="linNode" presStyleCnt="0"/>
      <dgm:spPr/>
    </dgm:pt>
    <dgm:pt modelId="{F3B3ADCE-2A72-4A64-B27A-E6658EF07809}" type="pres">
      <dgm:prSet presAssocID="{761D878E-786F-48AE-99BB-4E2F654F02E8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AC963816-DD08-4342-9BF9-50658392F99D}" type="presOf" srcId="{3A99F969-1FB0-4716-81C4-2AB521518371}" destId="{906A91C8-A3B7-4BC2-8D41-B9E9BF08A910}" srcOrd="0" destOrd="0" presId="urn:microsoft.com/office/officeart/2005/8/layout/vList5"/>
    <dgm:cxn modelId="{A2911F37-B11A-497F-94A1-4ABD064E5100}" type="presOf" srcId="{15E94FF5-5155-4AB3-B105-84A5A2F0E684}" destId="{B5A8D2A0-B0E0-46A6-B9D9-35CEE3C232AD}" srcOrd="0" destOrd="0" presId="urn:microsoft.com/office/officeart/2005/8/layout/vList5"/>
    <dgm:cxn modelId="{A3E78050-9104-4257-B12F-C357F722A735}" type="presOf" srcId="{08B60DF6-D0E2-49AD-B353-848EB0BEAD44}" destId="{5C9E6E98-EB17-4EA9-8B00-0219E5EED7A0}" srcOrd="0" destOrd="0" presId="urn:microsoft.com/office/officeart/2005/8/layout/vList5"/>
    <dgm:cxn modelId="{2A2BF8ED-EE76-4BC9-B3AE-10A6803A0A73}" type="presOf" srcId="{A738C46C-E53C-4B02-9C36-4CB6A0A3E025}" destId="{4303D214-699F-4D8F-8491-2D771BFF45CF}" srcOrd="0" destOrd="0" presId="urn:microsoft.com/office/officeart/2005/8/layout/vList5"/>
    <dgm:cxn modelId="{4FBB2E4D-0586-4836-9C01-3BB51658BA2D}" srcId="{C19BFBE2-B731-43B0-8428-162CB5B23B24}" destId="{89D0133C-5DEE-4657-8016-8F3A66802C74}" srcOrd="1" destOrd="0" parTransId="{31DE0E3C-A6D3-4D0B-BAEF-003835FD8E70}" sibTransId="{A9870ABF-C9E8-4A5C-A4DA-ECA1776DA4F2}"/>
    <dgm:cxn modelId="{77DD111E-D1D2-4DE9-8E42-17BB2E423881}" srcId="{C19BFBE2-B731-43B0-8428-162CB5B23B24}" destId="{3A99F969-1FB0-4716-81C4-2AB521518371}" srcOrd="4" destOrd="0" parTransId="{852D435C-F93D-4BDE-B84B-2629773D1536}" sibTransId="{2CA06416-F22A-4FEC-BA47-7524E79ED559}"/>
    <dgm:cxn modelId="{39CACA53-DC51-44FC-AB4C-2E0C93B258DE}" type="presOf" srcId="{761D878E-786F-48AE-99BB-4E2F654F02E8}" destId="{F3B3ADCE-2A72-4A64-B27A-E6658EF07809}" srcOrd="0" destOrd="0" presId="urn:microsoft.com/office/officeart/2005/8/layout/vList5"/>
    <dgm:cxn modelId="{68418A65-6CEA-41F7-B983-548823673D3A}" srcId="{C19BFBE2-B731-43B0-8428-162CB5B23B24}" destId="{A738C46C-E53C-4B02-9C36-4CB6A0A3E025}" srcOrd="2" destOrd="0" parTransId="{E25010A3-3083-4F4E-BC30-696C01EF30DC}" sibTransId="{49A7BE83-94B9-40E1-92DA-84FDE3E8C3DD}"/>
    <dgm:cxn modelId="{25DDBA6E-E3C3-468B-B21D-D90B17F6A9F2}" type="presOf" srcId="{6A3B6E2E-F661-41B0-8A62-CE26EC1409FE}" destId="{519201FA-C1C5-4A14-809D-526546A9F3D6}" srcOrd="0" destOrd="0" presId="urn:microsoft.com/office/officeart/2005/8/layout/vList5"/>
    <dgm:cxn modelId="{5609E07F-BE3C-47E5-9A74-36E1F78E1894}" type="presOf" srcId="{89D0133C-5DEE-4657-8016-8F3A66802C74}" destId="{70D908DF-54B1-4612-8023-F8F52E48B5C5}" srcOrd="0" destOrd="0" presId="urn:microsoft.com/office/officeart/2005/8/layout/vList5"/>
    <dgm:cxn modelId="{488DDE23-2CEA-4633-8F05-6B6C24F552B8}" type="presOf" srcId="{C19BFBE2-B731-43B0-8428-162CB5B23B24}" destId="{0CBE90B5-54B5-4A6B-96DE-6DE46379E210}" srcOrd="0" destOrd="0" presId="urn:microsoft.com/office/officeart/2005/8/layout/vList5"/>
    <dgm:cxn modelId="{DCD1799D-1C86-4868-968C-C1E1EC968D53}" srcId="{C19BFBE2-B731-43B0-8428-162CB5B23B24}" destId="{761D878E-786F-48AE-99BB-4E2F654F02E8}" srcOrd="7" destOrd="0" parTransId="{46C991BA-1143-4B1E-88A5-F2A88A60BFD5}" sibTransId="{FBA2C463-10BB-472B-BFA2-0A8D6460D459}"/>
    <dgm:cxn modelId="{94F547B6-8824-4F7F-B2F0-8CCE22979DAD}" type="presOf" srcId="{EC733F21-AFCB-4817-9012-E4D5157270C7}" destId="{7FB8E9F8-BEEA-4A99-95EB-D61E529E0C44}" srcOrd="0" destOrd="0" presId="urn:microsoft.com/office/officeart/2005/8/layout/vList5"/>
    <dgm:cxn modelId="{A3270993-ED1A-406F-8E13-CF94DDF924B6}" srcId="{C19BFBE2-B731-43B0-8428-162CB5B23B24}" destId="{EC733F21-AFCB-4817-9012-E4D5157270C7}" srcOrd="6" destOrd="0" parTransId="{CDA14A75-9E73-43B0-A7AE-83BD867A2257}" sibTransId="{D30BD26D-3E7B-4F68-985E-ABC78F4AF85C}"/>
    <dgm:cxn modelId="{47F5D14A-1A51-4E99-B5E9-5EB8AA575A3F}" srcId="{C19BFBE2-B731-43B0-8428-162CB5B23B24}" destId="{15E94FF5-5155-4AB3-B105-84A5A2F0E684}" srcOrd="3" destOrd="0" parTransId="{A0AFF5EE-7460-4A05-96C3-E7869328B392}" sibTransId="{51A158D6-9337-41D6-9011-F905CD6F4D1F}"/>
    <dgm:cxn modelId="{3E11680E-1096-4AF4-B7D3-218D255BC297}" srcId="{C19BFBE2-B731-43B0-8428-162CB5B23B24}" destId="{6A3B6E2E-F661-41B0-8A62-CE26EC1409FE}" srcOrd="0" destOrd="0" parTransId="{554EC199-585D-4C84-A473-F5296BF970A1}" sibTransId="{C2A772B9-2F14-4C55-8910-ED718512423C}"/>
    <dgm:cxn modelId="{A922FDA3-29C0-4BB1-B4A8-816FA8682735}" srcId="{C19BFBE2-B731-43B0-8428-162CB5B23B24}" destId="{08B60DF6-D0E2-49AD-B353-848EB0BEAD44}" srcOrd="5" destOrd="0" parTransId="{1F5078CD-C1A8-4A5E-A86E-5B22900C0B3C}" sibTransId="{7127AAA7-C0BC-4AFC-BEF7-77FA81AF25D4}"/>
    <dgm:cxn modelId="{6472E35E-3498-4CDE-A989-A8F27731CEA3}" type="presParOf" srcId="{0CBE90B5-54B5-4A6B-96DE-6DE46379E210}" destId="{F5A01E20-8535-47F0-87E4-C4F24DC6B4A9}" srcOrd="0" destOrd="0" presId="urn:microsoft.com/office/officeart/2005/8/layout/vList5"/>
    <dgm:cxn modelId="{D649905E-EFC3-4507-9B2B-D37400645C7D}" type="presParOf" srcId="{F5A01E20-8535-47F0-87E4-C4F24DC6B4A9}" destId="{519201FA-C1C5-4A14-809D-526546A9F3D6}" srcOrd="0" destOrd="0" presId="urn:microsoft.com/office/officeart/2005/8/layout/vList5"/>
    <dgm:cxn modelId="{94456DE2-4BAA-41B3-A581-52873AEABA2A}" type="presParOf" srcId="{0CBE90B5-54B5-4A6B-96DE-6DE46379E210}" destId="{C06E24B8-3CCE-4DE3-8C45-F224A5AE60D4}" srcOrd="1" destOrd="0" presId="urn:microsoft.com/office/officeart/2005/8/layout/vList5"/>
    <dgm:cxn modelId="{0E6845D5-2509-4E7B-8A21-FD716B822BB4}" type="presParOf" srcId="{0CBE90B5-54B5-4A6B-96DE-6DE46379E210}" destId="{E53FFF7E-359D-4DEF-890A-F872B60D0444}" srcOrd="2" destOrd="0" presId="urn:microsoft.com/office/officeart/2005/8/layout/vList5"/>
    <dgm:cxn modelId="{58246617-E870-404C-B1AD-49A0E933B311}" type="presParOf" srcId="{E53FFF7E-359D-4DEF-890A-F872B60D0444}" destId="{70D908DF-54B1-4612-8023-F8F52E48B5C5}" srcOrd="0" destOrd="0" presId="urn:microsoft.com/office/officeart/2005/8/layout/vList5"/>
    <dgm:cxn modelId="{B5262375-C771-4B6F-AE4E-366584F74607}" type="presParOf" srcId="{0CBE90B5-54B5-4A6B-96DE-6DE46379E210}" destId="{308CB536-4ADB-42A5-AE76-9BFEE6D9666E}" srcOrd="3" destOrd="0" presId="urn:microsoft.com/office/officeart/2005/8/layout/vList5"/>
    <dgm:cxn modelId="{9DA1FF0A-EB98-4B4A-B953-8F4CC007443E}" type="presParOf" srcId="{0CBE90B5-54B5-4A6B-96DE-6DE46379E210}" destId="{F32E933C-79E0-4AA3-8366-67ECDC7EF40D}" srcOrd="4" destOrd="0" presId="urn:microsoft.com/office/officeart/2005/8/layout/vList5"/>
    <dgm:cxn modelId="{09AB056C-97FC-4E02-B48F-E0C7384DA38C}" type="presParOf" srcId="{F32E933C-79E0-4AA3-8366-67ECDC7EF40D}" destId="{4303D214-699F-4D8F-8491-2D771BFF45CF}" srcOrd="0" destOrd="0" presId="urn:microsoft.com/office/officeart/2005/8/layout/vList5"/>
    <dgm:cxn modelId="{19E083CD-4ECC-4322-ADDF-28307391C2E0}" type="presParOf" srcId="{0CBE90B5-54B5-4A6B-96DE-6DE46379E210}" destId="{D072EF85-80DF-475A-B727-1E6A69191433}" srcOrd="5" destOrd="0" presId="urn:microsoft.com/office/officeart/2005/8/layout/vList5"/>
    <dgm:cxn modelId="{FE8EB037-E2BF-4697-8616-21BC97D2AA02}" type="presParOf" srcId="{0CBE90B5-54B5-4A6B-96DE-6DE46379E210}" destId="{E2A24472-CCE0-4747-9B78-17F05B9D0EFE}" srcOrd="6" destOrd="0" presId="urn:microsoft.com/office/officeart/2005/8/layout/vList5"/>
    <dgm:cxn modelId="{FA14B897-0B2C-4087-A7BC-A5B2A54973BB}" type="presParOf" srcId="{E2A24472-CCE0-4747-9B78-17F05B9D0EFE}" destId="{B5A8D2A0-B0E0-46A6-B9D9-35CEE3C232AD}" srcOrd="0" destOrd="0" presId="urn:microsoft.com/office/officeart/2005/8/layout/vList5"/>
    <dgm:cxn modelId="{D1D8C651-9C21-486A-9826-A89C680F7309}" type="presParOf" srcId="{0CBE90B5-54B5-4A6B-96DE-6DE46379E210}" destId="{358AA6B8-A55B-4168-B6E5-07A52018D858}" srcOrd="7" destOrd="0" presId="urn:microsoft.com/office/officeart/2005/8/layout/vList5"/>
    <dgm:cxn modelId="{4E52F899-14AB-4693-906D-F624A36B6B90}" type="presParOf" srcId="{0CBE90B5-54B5-4A6B-96DE-6DE46379E210}" destId="{73816EB6-3CA7-4E97-828B-52FFFE806578}" srcOrd="8" destOrd="0" presId="urn:microsoft.com/office/officeart/2005/8/layout/vList5"/>
    <dgm:cxn modelId="{102E0C35-6EB5-4005-9AE1-4AC9197E5F34}" type="presParOf" srcId="{73816EB6-3CA7-4E97-828B-52FFFE806578}" destId="{906A91C8-A3B7-4BC2-8D41-B9E9BF08A910}" srcOrd="0" destOrd="0" presId="urn:microsoft.com/office/officeart/2005/8/layout/vList5"/>
    <dgm:cxn modelId="{74CD94EF-60F8-481F-841E-FC7CCFE196A5}" type="presParOf" srcId="{0CBE90B5-54B5-4A6B-96DE-6DE46379E210}" destId="{2804AC79-B92C-45C9-ABB5-6A6C2EC318B8}" srcOrd="9" destOrd="0" presId="urn:microsoft.com/office/officeart/2005/8/layout/vList5"/>
    <dgm:cxn modelId="{5C994B43-E9B1-40D6-89D6-EF755737A9D1}" type="presParOf" srcId="{0CBE90B5-54B5-4A6B-96DE-6DE46379E210}" destId="{603183A9-1EE5-4DFF-9070-6921BCB4D6F3}" srcOrd="10" destOrd="0" presId="urn:microsoft.com/office/officeart/2005/8/layout/vList5"/>
    <dgm:cxn modelId="{74CF7B53-AB8B-4C6B-8EB8-CDABF9D1D40E}" type="presParOf" srcId="{603183A9-1EE5-4DFF-9070-6921BCB4D6F3}" destId="{5C9E6E98-EB17-4EA9-8B00-0219E5EED7A0}" srcOrd="0" destOrd="0" presId="urn:microsoft.com/office/officeart/2005/8/layout/vList5"/>
    <dgm:cxn modelId="{3190A5F1-D123-4505-BC5E-921854552813}" type="presParOf" srcId="{0CBE90B5-54B5-4A6B-96DE-6DE46379E210}" destId="{1DAC0167-4441-4608-96BC-FDB668BB2393}" srcOrd="11" destOrd="0" presId="urn:microsoft.com/office/officeart/2005/8/layout/vList5"/>
    <dgm:cxn modelId="{3E50F05E-1638-40CF-9C00-AE67374F42E0}" type="presParOf" srcId="{0CBE90B5-54B5-4A6B-96DE-6DE46379E210}" destId="{25F137CA-537D-474B-A984-4894907C96E5}" srcOrd="12" destOrd="0" presId="urn:microsoft.com/office/officeart/2005/8/layout/vList5"/>
    <dgm:cxn modelId="{5A5C5498-5C37-4A5E-8927-4FA217B82313}" type="presParOf" srcId="{25F137CA-537D-474B-A984-4894907C96E5}" destId="{7FB8E9F8-BEEA-4A99-95EB-D61E529E0C44}" srcOrd="0" destOrd="0" presId="urn:microsoft.com/office/officeart/2005/8/layout/vList5"/>
    <dgm:cxn modelId="{63B0C82C-1CB7-43A0-B7DE-4E717A493251}" type="presParOf" srcId="{0CBE90B5-54B5-4A6B-96DE-6DE46379E210}" destId="{689D9B1F-3E88-4628-AF93-FA1B37787A2D}" srcOrd="13" destOrd="0" presId="urn:microsoft.com/office/officeart/2005/8/layout/vList5"/>
    <dgm:cxn modelId="{DDFC092F-92FE-45AC-BC5A-02650E4E2238}" type="presParOf" srcId="{0CBE90B5-54B5-4A6B-96DE-6DE46379E210}" destId="{DD6606E2-3D48-44C1-9B95-92A5F4F8E05D}" srcOrd="14" destOrd="0" presId="urn:microsoft.com/office/officeart/2005/8/layout/vList5"/>
    <dgm:cxn modelId="{8088F671-419E-4B8B-8F17-0B67E11C17C0}" type="presParOf" srcId="{DD6606E2-3D48-44C1-9B95-92A5F4F8E05D}" destId="{F3B3ADCE-2A72-4A64-B27A-E6658EF07809}" srcOrd="0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3E32DE-0673-449E-87A7-27F5FD8D52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2DC07C-7E78-43DF-BA86-0033ED98E161}">
      <dgm:prSet custT="1"/>
      <dgm:spPr/>
      <dgm:t>
        <a:bodyPr/>
        <a:lstStyle/>
        <a:p>
          <a:pPr rtl="0"/>
          <a:r>
            <a:rPr lang="en-IN" sz="1800" dirty="0" smtClean="0"/>
            <a:t>Removed variables having above 50% NA  values</a:t>
          </a:r>
          <a:endParaRPr lang="en-US" sz="1800" dirty="0"/>
        </a:p>
      </dgm:t>
    </dgm:pt>
    <dgm:pt modelId="{AB5EFE31-46AA-49E0-9BE8-9AEB582C0E2E}" type="parTrans" cxnId="{D4787334-9E3A-41F4-952B-D7AA04D79360}">
      <dgm:prSet/>
      <dgm:spPr/>
      <dgm:t>
        <a:bodyPr/>
        <a:lstStyle/>
        <a:p>
          <a:endParaRPr lang="en-US"/>
        </a:p>
      </dgm:t>
    </dgm:pt>
    <dgm:pt modelId="{25E9B3C7-3EAF-4FE6-8245-1695DC3DA6ED}" type="sibTrans" cxnId="{D4787334-9E3A-41F4-952B-D7AA04D79360}">
      <dgm:prSet/>
      <dgm:spPr/>
      <dgm:t>
        <a:bodyPr/>
        <a:lstStyle/>
        <a:p>
          <a:endParaRPr lang="en-US"/>
        </a:p>
      </dgm:t>
    </dgm:pt>
    <dgm:pt modelId="{67216687-17BC-474B-A9D0-A7FF7A04F977}">
      <dgm:prSet custT="1"/>
      <dgm:spPr/>
      <dgm:t>
        <a:bodyPr/>
        <a:lstStyle/>
        <a:p>
          <a:pPr rtl="0"/>
          <a:r>
            <a:rPr lang="en-IN" sz="1800" dirty="0" smtClean="0"/>
            <a:t>Merged Train n Test dataset</a:t>
          </a:r>
          <a:endParaRPr lang="en-US" sz="1800" dirty="0"/>
        </a:p>
      </dgm:t>
    </dgm:pt>
    <dgm:pt modelId="{DFABBD21-3255-4294-B396-4935120B8049}" type="parTrans" cxnId="{B86F3E8F-B027-4F2B-B808-E69F629A3DA2}">
      <dgm:prSet/>
      <dgm:spPr/>
      <dgm:t>
        <a:bodyPr/>
        <a:lstStyle/>
        <a:p>
          <a:endParaRPr lang="en-US"/>
        </a:p>
      </dgm:t>
    </dgm:pt>
    <dgm:pt modelId="{88E53122-941E-46EC-972C-6A564148DE57}" type="sibTrans" cxnId="{B86F3E8F-B027-4F2B-B808-E69F629A3DA2}">
      <dgm:prSet/>
      <dgm:spPr/>
      <dgm:t>
        <a:bodyPr/>
        <a:lstStyle/>
        <a:p>
          <a:endParaRPr lang="en-US"/>
        </a:p>
      </dgm:t>
    </dgm:pt>
    <dgm:pt modelId="{D25197E8-829E-4EA6-A72E-36DACD06424D}">
      <dgm:prSet custT="1"/>
      <dgm:spPr/>
      <dgm:t>
        <a:bodyPr/>
        <a:lstStyle/>
        <a:p>
          <a:pPr rtl="0"/>
          <a:r>
            <a:rPr lang="en-IN" sz="1800" dirty="0" smtClean="0"/>
            <a:t>Character missing values replaced with mode values</a:t>
          </a:r>
          <a:endParaRPr lang="en-US" sz="1800" dirty="0"/>
        </a:p>
      </dgm:t>
    </dgm:pt>
    <dgm:pt modelId="{DDAC22B5-9718-4EEE-A136-77F70333C9C6}" type="parTrans" cxnId="{6F704519-514C-4890-B0F6-DCA4D14F4ED6}">
      <dgm:prSet/>
      <dgm:spPr/>
      <dgm:t>
        <a:bodyPr/>
        <a:lstStyle/>
        <a:p>
          <a:endParaRPr lang="en-US"/>
        </a:p>
      </dgm:t>
    </dgm:pt>
    <dgm:pt modelId="{CC3BB19C-FFA8-48CA-8257-5091AB655179}" type="sibTrans" cxnId="{6F704519-514C-4890-B0F6-DCA4D14F4ED6}">
      <dgm:prSet/>
      <dgm:spPr/>
      <dgm:t>
        <a:bodyPr/>
        <a:lstStyle/>
        <a:p>
          <a:endParaRPr lang="en-US"/>
        </a:p>
      </dgm:t>
    </dgm:pt>
    <dgm:pt modelId="{400B97F7-F306-4CE6-920E-725E080307EA}">
      <dgm:prSet custT="1"/>
      <dgm:spPr/>
      <dgm:t>
        <a:bodyPr/>
        <a:lstStyle/>
        <a:p>
          <a:pPr rtl="0"/>
          <a:r>
            <a:rPr lang="en-IN" sz="1800" dirty="0" smtClean="0"/>
            <a:t>Numeric missing values replaced with mean/ median value respectively.</a:t>
          </a:r>
          <a:endParaRPr lang="en-US" sz="1800" dirty="0"/>
        </a:p>
      </dgm:t>
    </dgm:pt>
    <dgm:pt modelId="{BE2A503C-430B-4648-AD30-9EC3C6B4712F}" type="parTrans" cxnId="{1B2F4B54-19B3-4A48-8B63-C5E3F69DE5E8}">
      <dgm:prSet/>
      <dgm:spPr/>
      <dgm:t>
        <a:bodyPr/>
        <a:lstStyle/>
        <a:p>
          <a:endParaRPr lang="en-US"/>
        </a:p>
      </dgm:t>
    </dgm:pt>
    <dgm:pt modelId="{488F35A9-593E-42D9-831D-E31EEB1F9B20}" type="sibTrans" cxnId="{1B2F4B54-19B3-4A48-8B63-C5E3F69DE5E8}">
      <dgm:prSet/>
      <dgm:spPr/>
      <dgm:t>
        <a:bodyPr/>
        <a:lstStyle/>
        <a:p>
          <a:endParaRPr lang="en-US"/>
        </a:p>
      </dgm:t>
    </dgm:pt>
    <dgm:pt modelId="{511ED8AD-EBAC-496A-B018-41C4C4F5712E}" type="pres">
      <dgm:prSet presAssocID="{243E32DE-0673-449E-87A7-27F5FD8D5261}" presName="linear" presStyleCnt="0">
        <dgm:presLayoutVars>
          <dgm:animLvl val="lvl"/>
          <dgm:resizeHandles val="exact"/>
        </dgm:presLayoutVars>
      </dgm:prSet>
      <dgm:spPr/>
    </dgm:pt>
    <dgm:pt modelId="{C5FAC199-5518-466D-9B41-D80F5EB507BB}" type="pres">
      <dgm:prSet presAssocID="{AA2DC07C-7E78-43DF-BA86-0033ED98E1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DA5648-18FE-44FD-8BB7-D38F6B220CCD}" type="pres">
      <dgm:prSet presAssocID="{25E9B3C7-3EAF-4FE6-8245-1695DC3DA6ED}" presName="spacer" presStyleCnt="0"/>
      <dgm:spPr/>
    </dgm:pt>
    <dgm:pt modelId="{DE8561B6-96CB-4866-BD24-2145759686E9}" type="pres">
      <dgm:prSet presAssocID="{67216687-17BC-474B-A9D0-A7FF7A04F9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26C00D-764E-421A-ACB5-999E52B70CD6}" type="pres">
      <dgm:prSet presAssocID="{88E53122-941E-46EC-972C-6A564148DE57}" presName="spacer" presStyleCnt="0"/>
      <dgm:spPr/>
    </dgm:pt>
    <dgm:pt modelId="{AB2FDAE4-294E-47D6-9728-8A63A7EC1F72}" type="pres">
      <dgm:prSet presAssocID="{D25197E8-829E-4EA6-A72E-36DACD0642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DE1EDE-7E34-48B5-875F-C06BD2406EA6}" type="pres">
      <dgm:prSet presAssocID="{CC3BB19C-FFA8-48CA-8257-5091AB655179}" presName="spacer" presStyleCnt="0"/>
      <dgm:spPr/>
    </dgm:pt>
    <dgm:pt modelId="{78ABCE2F-F9B0-4DE1-810B-6B3B9B2D7BC3}" type="pres">
      <dgm:prSet presAssocID="{400B97F7-F306-4CE6-920E-725E080307E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1960C5-998C-42DA-8090-4051B0DDB467}" type="presOf" srcId="{D25197E8-829E-4EA6-A72E-36DACD06424D}" destId="{AB2FDAE4-294E-47D6-9728-8A63A7EC1F72}" srcOrd="0" destOrd="0" presId="urn:microsoft.com/office/officeart/2005/8/layout/vList2"/>
    <dgm:cxn modelId="{D4787334-9E3A-41F4-952B-D7AA04D79360}" srcId="{243E32DE-0673-449E-87A7-27F5FD8D5261}" destId="{AA2DC07C-7E78-43DF-BA86-0033ED98E161}" srcOrd="0" destOrd="0" parTransId="{AB5EFE31-46AA-49E0-9BE8-9AEB582C0E2E}" sibTransId="{25E9B3C7-3EAF-4FE6-8245-1695DC3DA6ED}"/>
    <dgm:cxn modelId="{6F704519-514C-4890-B0F6-DCA4D14F4ED6}" srcId="{243E32DE-0673-449E-87A7-27F5FD8D5261}" destId="{D25197E8-829E-4EA6-A72E-36DACD06424D}" srcOrd="2" destOrd="0" parTransId="{DDAC22B5-9718-4EEE-A136-77F70333C9C6}" sibTransId="{CC3BB19C-FFA8-48CA-8257-5091AB655179}"/>
    <dgm:cxn modelId="{37107321-3907-46D9-9407-8650EEEF2004}" type="presOf" srcId="{400B97F7-F306-4CE6-920E-725E080307EA}" destId="{78ABCE2F-F9B0-4DE1-810B-6B3B9B2D7BC3}" srcOrd="0" destOrd="0" presId="urn:microsoft.com/office/officeart/2005/8/layout/vList2"/>
    <dgm:cxn modelId="{51414513-95CF-45C1-A3FD-CD48FE47E491}" type="presOf" srcId="{67216687-17BC-474B-A9D0-A7FF7A04F977}" destId="{DE8561B6-96CB-4866-BD24-2145759686E9}" srcOrd="0" destOrd="0" presId="urn:microsoft.com/office/officeart/2005/8/layout/vList2"/>
    <dgm:cxn modelId="{53B8C82B-6EAF-4A21-BEA5-B1483E5BCBA7}" type="presOf" srcId="{AA2DC07C-7E78-43DF-BA86-0033ED98E161}" destId="{C5FAC199-5518-466D-9B41-D80F5EB507BB}" srcOrd="0" destOrd="0" presId="urn:microsoft.com/office/officeart/2005/8/layout/vList2"/>
    <dgm:cxn modelId="{1B2F4B54-19B3-4A48-8B63-C5E3F69DE5E8}" srcId="{243E32DE-0673-449E-87A7-27F5FD8D5261}" destId="{400B97F7-F306-4CE6-920E-725E080307EA}" srcOrd="3" destOrd="0" parTransId="{BE2A503C-430B-4648-AD30-9EC3C6B4712F}" sibTransId="{488F35A9-593E-42D9-831D-E31EEB1F9B20}"/>
    <dgm:cxn modelId="{B86F3E8F-B027-4F2B-B808-E69F629A3DA2}" srcId="{243E32DE-0673-449E-87A7-27F5FD8D5261}" destId="{67216687-17BC-474B-A9D0-A7FF7A04F977}" srcOrd="1" destOrd="0" parTransId="{DFABBD21-3255-4294-B396-4935120B8049}" sibTransId="{88E53122-941E-46EC-972C-6A564148DE57}"/>
    <dgm:cxn modelId="{64773F0E-BED6-4822-BBD2-8F418F53ECA0}" type="presOf" srcId="{243E32DE-0673-449E-87A7-27F5FD8D5261}" destId="{511ED8AD-EBAC-496A-B018-41C4C4F5712E}" srcOrd="0" destOrd="0" presId="urn:microsoft.com/office/officeart/2005/8/layout/vList2"/>
    <dgm:cxn modelId="{71C808FE-1952-49C5-8ADC-DDF7335F0A8C}" type="presParOf" srcId="{511ED8AD-EBAC-496A-B018-41C4C4F5712E}" destId="{C5FAC199-5518-466D-9B41-D80F5EB507BB}" srcOrd="0" destOrd="0" presId="urn:microsoft.com/office/officeart/2005/8/layout/vList2"/>
    <dgm:cxn modelId="{A044BDE9-9EB1-4D68-8823-10B629EE2CDC}" type="presParOf" srcId="{511ED8AD-EBAC-496A-B018-41C4C4F5712E}" destId="{59DA5648-18FE-44FD-8BB7-D38F6B220CCD}" srcOrd="1" destOrd="0" presId="urn:microsoft.com/office/officeart/2005/8/layout/vList2"/>
    <dgm:cxn modelId="{C76DFB39-ACC4-4E10-8496-CC29C47B59E7}" type="presParOf" srcId="{511ED8AD-EBAC-496A-B018-41C4C4F5712E}" destId="{DE8561B6-96CB-4866-BD24-2145759686E9}" srcOrd="2" destOrd="0" presId="urn:microsoft.com/office/officeart/2005/8/layout/vList2"/>
    <dgm:cxn modelId="{7E0A87BB-8968-4FE7-9692-752C49A33524}" type="presParOf" srcId="{511ED8AD-EBAC-496A-B018-41C4C4F5712E}" destId="{0F26C00D-764E-421A-ACB5-999E52B70CD6}" srcOrd="3" destOrd="0" presId="urn:microsoft.com/office/officeart/2005/8/layout/vList2"/>
    <dgm:cxn modelId="{1DB0FB2A-0B91-422D-8523-748585FDCB93}" type="presParOf" srcId="{511ED8AD-EBAC-496A-B018-41C4C4F5712E}" destId="{AB2FDAE4-294E-47D6-9728-8A63A7EC1F72}" srcOrd="4" destOrd="0" presId="urn:microsoft.com/office/officeart/2005/8/layout/vList2"/>
    <dgm:cxn modelId="{7B98A239-5FD0-4E7C-8D4C-4F4CFDAAB1DF}" type="presParOf" srcId="{511ED8AD-EBAC-496A-B018-41C4C4F5712E}" destId="{6DDE1EDE-7E34-48B5-875F-C06BD2406EA6}" srcOrd="5" destOrd="0" presId="urn:microsoft.com/office/officeart/2005/8/layout/vList2"/>
    <dgm:cxn modelId="{E3CC1B90-314A-4E81-868A-56AC31FE92EF}" type="presParOf" srcId="{511ED8AD-EBAC-496A-B018-41C4C4F5712E}" destId="{78ABCE2F-F9B0-4DE1-810B-6B3B9B2D7BC3}" srcOrd="6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33B084-7F77-4777-82C2-B3DD56F51C7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8DCA88-2FC1-482B-B70F-22F6143C1D18}">
      <dgm:prSet custT="1"/>
      <dgm:spPr/>
      <dgm:t>
        <a:bodyPr/>
        <a:lstStyle/>
        <a:p>
          <a:pPr rtl="0"/>
          <a:r>
            <a:rPr lang="en-US" sz="2000" dirty="0"/>
            <a:t>Hence we have our variables as :</a:t>
          </a:r>
        </a:p>
      </dgm:t>
    </dgm:pt>
    <dgm:pt modelId="{E52E38FF-860E-4817-8325-1F9F324E6060}" type="parTrans" cxnId="{E2D9B6DC-A9FC-4131-A87F-634938509B94}">
      <dgm:prSet/>
      <dgm:spPr/>
      <dgm:t>
        <a:bodyPr/>
        <a:lstStyle/>
        <a:p>
          <a:endParaRPr lang="en-US"/>
        </a:p>
      </dgm:t>
    </dgm:pt>
    <dgm:pt modelId="{A7DDCABA-2928-4ACA-90DB-3745FD2991A0}" type="sibTrans" cxnId="{E2D9B6DC-A9FC-4131-A87F-634938509B94}">
      <dgm:prSet/>
      <dgm:spPr/>
      <dgm:t>
        <a:bodyPr/>
        <a:lstStyle/>
        <a:p>
          <a:endParaRPr lang="en-US"/>
        </a:p>
      </dgm:t>
    </dgm:pt>
    <dgm:pt modelId="{A5192C85-8FCF-4125-93BA-116FFEB6FC5B}">
      <dgm:prSet custT="1"/>
      <dgm:spPr/>
      <dgm:t>
        <a:bodyPr/>
        <a:lstStyle/>
        <a:p>
          <a:pPr rtl="0"/>
          <a:r>
            <a:rPr lang="en-US" sz="2000" dirty="0"/>
            <a:t>Categorical variables as 2919_39</a:t>
          </a:r>
        </a:p>
      </dgm:t>
    </dgm:pt>
    <dgm:pt modelId="{CF96ABF5-9BED-45BF-BBA7-8AF58C393943}" type="parTrans" cxnId="{571B9AB8-0BD1-4F3F-AB8A-94A5F8623069}">
      <dgm:prSet/>
      <dgm:spPr/>
      <dgm:t>
        <a:bodyPr/>
        <a:lstStyle/>
        <a:p>
          <a:endParaRPr lang="en-US"/>
        </a:p>
      </dgm:t>
    </dgm:pt>
    <dgm:pt modelId="{71B5B558-562D-48CA-A3E2-30CC2AF2ED29}" type="sibTrans" cxnId="{571B9AB8-0BD1-4F3F-AB8A-94A5F8623069}">
      <dgm:prSet/>
      <dgm:spPr/>
      <dgm:t>
        <a:bodyPr/>
        <a:lstStyle/>
        <a:p>
          <a:endParaRPr lang="en-US"/>
        </a:p>
      </dgm:t>
    </dgm:pt>
    <dgm:pt modelId="{4054D818-C1C3-4015-A13E-641104F7BA96}">
      <dgm:prSet custT="1"/>
      <dgm:spPr/>
      <dgm:t>
        <a:bodyPr/>
        <a:lstStyle/>
        <a:p>
          <a:pPr rtl="0"/>
          <a:r>
            <a:rPr lang="en-US" sz="2000" dirty="0"/>
            <a:t>Numerical variables as 2919_37</a:t>
          </a:r>
        </a:p>
      </dgm:t>
    </dgm:pt>
    <dgm:pt modelId="{5B425905-087A-448D-BB4D-C6246845667E}" type="parTrans" cxnId="{EFB09752-C7D5-44D3-8691-3C56196F0250}">
      <dgm:prSet/>
      <dgm:spPr/>
      <dgm:t>
        <a:bodyPr/>
        <a:lstStyle/>
        <a:p>
          <a:endParaRPr lang="en-US"/>
        </a:p>
      </dgm:t>
    </dgm:pt>
    <dgm:pt modelId="{25AF1E82-3E0B-4851-BE2A-BFAA74351AF5}" type="sibTrans" cxnId="{EFB09752-C7D5-44D3-8691-3C56196F0250}">
      <dgm:prSet/>
      <dgm:spPr/>
      <dgm:t>
        <a:bodyPr/>
        <a:lstStyle/>
        <a:p>
          <a:endParaRPr lang="en-US"/>
        </a:p>
      </dgm:t>
    </dgm:pt>
    <dgm:pt modelId="{20FB4A94-F5D9-407B-9686-34FBFAA33ED4}" type="pres">
      <dgm:prSet presAssocID="{C833B084-7F77-4777-82C2-B3DD56F51C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A9A8D5-8288-4459-9FF1-55332E67F2D3}" type="pres">
      <dgm:prSet presAssocID="{1D8DCA88-2FC1-482B-B70F-22F6143C1D18}" presName="linNode" presStyleCnt="0"/>
      <dgm:spPr/>
    </dgm:pt>
    <dgm:pt modelId="{BDD47E4C-B63B-4721-A242-9870CFD672B9}" type="pres">
      <dgm:prSet presAssocID="{1D8DCA88-2FC1-482B-B70F-22F6143C1D1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38CAB-296D-4DEB-90F3-9C368E5AAA78}" type="pres">
      <dgm:prSet presAssocID="{A7DDCABA-2928-4ACA-90DB-3745FD2991A0}" presName="sp" presStyleCnt="0"/>
      <dgm:spPr/>
    </dgm:pt>
    <dgm:pt modelId="{D9DDA138-BA30-402E-9270-8937D3F089A6}" type="pres">
      <dgm:prSet presAssocID="{A5192C85-8FCF-4125-93BA-116FFEB6FC5B}" presName="linNode" presStyleCnt="0"/>
      <dgm:spPr/>
    </dgm:pt>
    <dgm:pt modelId="{3C4D7002-E75B-4C1C-AD60-92BAD4892C51}" type="pres">
      <dgm:prSet presAssocID="{A5192C85-8FCF-4125-93BA-116FFEB6FC5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C6B9D-6C46-4B2E-89D5-276CA87A9090}" type="pres">
      <dgm:prSet presAssocID="{71B5B558-562D-48CA-A3E2-30CC2AF2ED29}" presName="sp" presStyleCnt="0"/>
      <dgm:spPr/>
    </dgm:pt>
    <dgm:pt modelId="{7C7E0E20-A311-4C74-BD05-79FB88B26FE5}" type="pres">
      <dgm:prSet presAssocID="{4054D818-C1C3-4015-A13E-641104F7BA96}" presName="linNode" presStyleCnt="0"/>
      <dgm:spPr/>
    </dgm:pt>
    <dgm:pt modelId="{AA711B05-5E62-4448-BDB2-B2C28C0C0729}" type="pres">
      <dgm:prSet presAssocID="{4054D818-C1C3-4015-A13E-641104F7BA9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6290A9-7728-4F77-9DD0-11EE5735E607}" type="presOf" srcId="{1D8DCA88-2FC1-482B-B70F-22F6143C1D18}" destId="{BDD47E4C-B63B-4721-A242-9870CFD672B9}" srcOrd="0" destOrd="0" presId="urn:microsoft.com/office/officeart/2005/8/layout/vList5"/>
    <dgm:cxn modelId="{311A7358-F887-4F25-A55A-0D008693C385}" type="presOf" srcId="{A5192C85-8FCF-4125-93BA-116FFEB6FC5B}" destId="{3C4D7002-E75B-4C1C-AD60-92BAD4892C51}" srcOrd="0" destOrd="0" presId="urn:microsoft.com/office/officeart/2005/8/layout/vList5"/>
    <dgm:cxn modelId="{E2D9B6DC-A9FC-4131-A87F-634938509B94}" srcId="{C833B084-7F77-4777-82C2-B3DD56F51C70}" destId="{1D8DCA88-2FC1-482B-B70F-22F6143C1D18}" srcOrd="0" destOrd="0" parTransId="{E52E38FF-860E-4817-8325-1F9F324E6060}" sibTransId="{A7DDCABA-2928-4ACA-90DB-3745FD2991A0}"/>
    <dgm:cxn modelId="{283E8A7C-4119-4E79-8A8E-EA031DF36D04}" type="presOf" srcId="{4054D818-C1C3-4015-A13E-641104F7BA96}" destId="{AA711B05-5E62-4448-BDB2-B2C28C0C0729}" srcOrd="0" destOrd="0" presId="urn:microsoft.com/office/officeart/2005/8/layout/vList5"/>
    <dgm:cxn modelId="{E474EE96-6E6A-4B1A-9CD9-1E27A5E31C30}" type="presOf" srcId="{C833B084-7F77-4777-82C2-B3DD56F51C70}" destId="{20FB4A94-F5D9-407B-9686-34FBFAA33ED4}" srcOrd="0" destOrd="0" presId="urn:microsoft.com/office/officeart/2005/8/layout/vList5"/>
    <dgm:cxn modelId="{EFB09752-C7D5-44D3-8691-3C56196F0250}" srcId="{C833B084-7F77-4777-82C2-B3DD56F51C70}" destId="{4054D818-C1C3-4015-A13E-641104F7BA96}" srcOrd="2" destOrd="0" parTransId="{5B425905-087A-448D-BB4D-C6246845667E}" sibTransId="{25AF1E82-3E0B-4851-BE2A-BFAA74351AF5}"/>
    <dgm:cxn modelId="{571B9AB8-0BD1-4F3F-AB8A-94A5F8623069}" srcId="{C833B084-7F77-4777-82C2-B3DD56F51C70}" destId="{A5192C85-8FCF-4125-93BA-116FFEB6FC5B}" srcOrd="1" destOrd="0" parTransId="{CF96ABF5-9BED-45BF-BBA7-8AF58C393943}" sibTransId="{71B5B558-562D-48CA-A3E2-30CC2AF2ED29}"/>
    <dgm:cxn modelId="{7578B6FD-54AC-4DF9-8AC3-6FF9CDA4038A}" type="presParOf" srcId="{20FB4A94-F5D9-407B-9686-34FBFAA33ED4}" destId="{92A9A8D5-8288-4459-9FF1-55332E67F2D3}" srcOrd="0" destOrd="0" presId="urn:microsoft.com/office/officeart/2005/8/layout/vList5"/>
    <dgm:cxn modelId="{8E9AADD5-65A2-4CC5-B7F2-57F469CF1C0A}" type="presParOf" srcId="{92A9A8D5-8288-4459-9FF1-55332E67F2D3}" destId="{BDD47E4C-B63B-4721-A242-9870CFD672B9}" srcOrd="0" destOrd="0" presId="urn:microsoft.com/office/officeart/2005/8/layout/vList5"/>
    <dgm:cxn modelId="{BA69C2BA-E107-4A9C-A69E-74B51B83FF82}" type="presParOf" srcId="{20FB4A94-F5D9-407B-9686-34FBFAA33ED4}" destId="{9F138CAB-296D-4DEB-90F3-9C368E5AAA78}" srcOrd="1" destOrd="0" presId="urn:microsoft.com/office/officeart/2005/8/layout/vList5"/>
    <dgm:cxn modelId="{3DCE32F5-3E8D-4CBC-9AE7-A6D33164E5A0}" type="presParOf" srcId="{20FB4A94-F5D9-407B-9686-34FBFAA33ED4}" destId="{D9DDA138-BA30-402E-9270-8937D3F089A6}" srcOrd="2" destOrd="0" presId="urn:microsoft.com/office/officeart/2005/8/layout/vList5"/>
    <dgm:cxn modelId="{0171ACB8-7DB6-4E03-B023-58AA9CA52FB6}" type="presParOf" srcId="{D9DDA138-BA30-402E-9270-8937D3F089A6}" destId="{3C4D7002-E75B-4C1C-AD60-92BAD4892C51}" srcOrd="0" destOrd="0" presId="urn:microsoft.com/office/officeart/2005/8/layout/vList5"/>
    <dgm:cxn modelId="{946CBBD0-34EC-4EB9-AF7A-22F2F76F00D4}" type="presParOf" srcId="{20FB4A94-F5D9-407B-9686-34FBFAA33ED4}" destId="{9B4C6B9D-6C46-4B2E-89D5-276CA87A9090}" srcOrd="3" destOrd="0" presId="urn:microsoft.com/office/officeart/2005/8/layout/vList5"/>
    <dgm:cxn modelId="{EAF25D7B-0A4B-4E47-B2B6-E9FBB67791E3}" type="presParOf" srcId="{20FB4A94-F5D9-407B-9686-34FBFAA33ED4}" destId="{7C7E0E20-A311-4C74-BD05-79FB88B26FE5}" srcOrd="4" destOrd="0" presId="urn:microsoft.com/office/officeart/2005/8/layout/vList5"/>
    <dgm:cxn modelId="{E062B3C5-C07C-4F25-879F-0B2B2CF9D3DB}" type="presParOf" srcId="{7C7E0E20-A311-4C74-BD05-79FB88B26FE5}" destId="{AA711B05-5E62-4448-BDB2-B2C28C0C072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55B196-EA63-4DE7-9097-0458F488236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9D3707-F6A6-4218-85E3-B8C8B2201A80}">
      <dgm:prSet custT="1"/>
      <dgm:spPr/>
      <dgm:t>
        <a:bodyPr/>
        <a:lstStyle/>
        <a:p>
          <a:pPr rtl="0"/>
          <a:r>
            <a:rPr lang="en-US" sz="1800" dirty="0"/>
            <a:t>After filling missing values in all categorical and numerical variables</a:t>
          </a:r>
        </a:p>
      </dgm:t>
    </dgm:pt>
    <dgm:pt modelId="{C9960746-11B0-474C-9D18-E18D3D54EF55}" type="parTrans" cxnId="{57CE712A-D674-4C45-BCB6-6B60B7B2998F}">
      <dgm:prSet/>
      <dgm:spPr/>
      <dgm:t>
        <a:bodyPr/>
        <a:lstStyle/>
        <a:p>
          <a:endParaRPr lang="en-US" sz="1800"/>
        </a:p>
      </dgm:t>
    </dgm:pt>
    <dgm:pt modelId="{D9A6411F-C7A3-4D12-B169-01C14AE9BE9B}" type="sibTrans" cxnId="{57CE712A-D674-4C45-BCB6-6B60B7B2998F}">
      <dgm:prSet/>
      <dgm:spPr/>
      <dgm:t>
        <a:bodyPr/>
        <a:lstStyle/>
        <a:p>
          <a:endParaRPr lang="en-US" sz="1800"/>
        </a:p>
      </dgm:t>
    </dgm:pt>
    <dgm:pt modelId="{BA51D001-AD96-4FB8-A9F2-5481359E1FF9}">
      <dgm:prSet custT="1"/>
      <dgm:spPr/>
      <dgm:t>
        <a:bodyPr/>
        <a:lstStyle/>
        <a:p>
          <a:pPr rtl="0"/>
          <a:r>
            <a:rPr lang="en-US" sz="1800" dirty="0"/>
            <a:t>Also converting our categorical variable into numerical </a:t>
          </a:r>
        </a:p>
      </dgm:t>
    </dgm:pt>
    <dgm:pt modelId="{74CA5F49-B45E-4D8B-A6C4-BB55323A0803}" type="parTrans" cxnId="{1C207825-074D-4420-B398-0B523AE49EF6}">
      <dgm:prSet/>
      <dgm:spPr/>
      <dgm:t>
        <a:bodyPr/>
        <a:lstStyle/>
        <a:p>
          <a:endParaRPr lang="en-US" sz="1800"/>
        </a:p>
      </dgm:t>
    </dgm:pt>
    <dgm:pt modelId="{F904727B-7454-4F41-A4F8-4A8A552AA2AF}" type="sibTrans" cxnId="{1C207825-074D-4420-B398-0B523AE49EF6}">
      <dgm:prSet/>
      <dgm:spPr/>
      <dgm:t>
        <a:bodyPr/>
        <a:lstStyle/>
        <a:p>
          <a:endParaRPr lang="en-US" sz="1800"/>
        </a:p>
      </dgm:t>
    </dgm:pt>
    <dgm:pt modelId="{43BD15DE-A4E6-4062-9BB2-80D28B10B6E2}">
      <dgm:prSet custT="1"/>
      <dgm:spPr/>
      <dgm:t>
        <a:bodyPr/>
        <a:lstStyle/>
        <a:p>
          <a:pPr rtl="0"/>
          <a:r>
            <a:rPr lang="en-US" sz="1800" dirty="0"/>
            <a:t>Further our data looks-all numeric- 2919_76</a:t>
          </a:r>
        </a:p>
      </dgm:t>
    </dgm:pt>
    <dgm:pt modelId="{0BE49B60-F9E1-4B86-9776-33C89BFEFE3A}" type="parTrans" cxnId="{192B08EF-C476-432C-A750-1EA51E7C6911}">
      <dgm:prSet/>
      <dgm:spPr/>
      <dgm:t>
        <a:bodyPr/>
        <a:lstStyle/>
        <a:p>
          <a:endParaRPr lang="en-US" sz="1800"/>
        </a:p>
      </dgm:t>
    </dgm:pt>
    <dgm:pt modelId="{8AB33C64-F25B-4616-B7A4-A2ADCCEF0139}" type="sibTrans" cxnId="{192B08EF-C476-432C-A750-1EA51E7C6911}">
      <dgm:prSet/>
      <dgm:spPr/>
      <dgm:t>
        <a:bodyPr/>
        <a:lstStyle/>
        <a:p>
          <a:endParaRPr lang="en-US" sz="1800"/>
        </a:p>
      </dgm:t>
    </dgm:pt>
    <dgm:pt modelId="{B8E915BC-53B1-4C27-8C78-5D4BA75BCC8F}" type="pres">
      <dgm:prSet presAssocID="{5B55B196-EA63-4DE7-9097-0458F4882368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B6785F-A79E-4370-8E63-9452E591A331}" type="pres">
      <dgm:prSet presAssocID="{5B55B196-EA63-4DE7-9097-0458F4882368}" presName="arrow" presStyleLbl="bgShp" presStyleIdx="0" presStyleCnt="1" custLinFactNeighborX="3159" custLinFactNeighborY="0"/>
      <dgm:spPr/>
    </dgm:pt>
    <dgm:pt modelId="{66D6F9DD-D06A-49EB-A7E9-2F895E1889C2}" type="pres">
      <dgm:prSet presAssocID="{5B55B196-EA63-4DE7-9097-0458F4882368}" presName="linearProcess" presStyleCnt="0"/>
      <dgm:spPr/>
    </dgm:pt>
    <dgm:pt modelId="{EB2EEA4F-D207-4767-A453-69B62BB7C9BA}" type="pres">
      <dgm:prSet presAssocID="{369D3707-F6A6-4218-85E3-B8C8B2201A8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A47AF-BFED-49A3-A4E4-647B42AC91CC}" type="pres">
      <dgm:prSet presAssocID="{D9A6411F-C7A3-4D12-B169-01C14AE9BE9B}" presName="sibTrans" presStyleCnt="0"/>
      <dgm:spPr/>
    </dgm:pt>
    <dgm:pt modelId="{0A0ECD84-3D70-4F9C-8961-8C25D83CF973}" type="pres">
      <dgm:prSet presAssocID="{BA51D001-AD96-4FB8-A9F2-5481359E1FF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E4D52-474B-42ED-8836-30250CBD6693}" type="pres">
      <dgm:prSet presAssocID="{F904727B-7454-4F41-A4F8-4A8A552AA2AF}" presName="sibTrans" presStyleCnt="0"/>
      <dgm:spPr/>
    </dgm:pt>
    <dgm:pt modelId="{4893FB51-E5B9-4395-8ED0-42A232640542}" type="pres">
      <dgm:prSet presAssocID="{43BD15DE-A4E6-4062-9BB2-80D28B10B6E2}" presName="textNode" presStyleLbl="node1" presStyleIdx="2" presStyleCnt="3" custLinFactNeighborX="80089" custLinFactNeighborY="-2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303B1B-C42C-4D0F-A090-16A9B7692097}" type="presOf" srcId="{369D3707-F6A6-4218-85E3-B8C8B2201A80}" destId="{EB2EEA4F-D207-4767-A453-69B62BB7C9BA}" srcOrd="0" destOrd="0" presId="urn:microsoft.com/office/officeart/2005/8/layout/hProcess9"/>
    <dgm:cxn modelId="{FC8E9DD7-C554-406F-A960-B745D8FAB8E0}" type="presOf" srcId="{5B55B196-EA63-4DE7-9097-0458F4882368}" destId="{B8E915BC-53B1-4C27-8C78-5D4BA75BCC8F}" srcOrd="0" destOrd="0" presId="urn:microsoft.com/office/officeart/2005/8/layout/hProcess9"/>
    <dgm:cxn modelId="{57CE712A-D674-4C45-BCB6-6B60B7B2998F}" srcId="{5B55B196-EA63-4DE7-9097-0458F4882368}" destId="{369D3707-F6A6-4218-85E3-B8C8B2201A80}" srcOrd="0" destOrd="0" parTransId="{C9960746-11B0-474C-9D18-E18D3D54EF55}" sibTransId="{D9A6411F-C7A3-4D12-B169-01C14AE9BE9B}"/>
    <dgm:cxn modelId="{20664BD2-67AE-48FD-BE1A-2C1F83F2A611}" type="presOf" srcId="{BA51D001-AD96-4FB8-A9F2-5481359E1FF9}" destId="{0A0ECD84-3D70-4F9C-8961-8C25D83CF973}" srcOrd="0" destOrd="0" presId="urn:microsoft.com/office/officeart/2005/8/layout/hProcess9"/>
    <dgm:cxn modelId="{053674D7-F1F4-4C75-A24E-768F61446F11}" type="presOf" srcId="{43BD15DE-A4E6-4062-9BB2-80D28B10B6E2}" destId="{4893FB51-E5B9-4395-8ED0-42A232640542}" srcOrd="0" destOrd="0" presId="urn:microsoft.com/office/officeart/2005/8/layout/hProcess9"/>
    <dgm:cxn modelId="{192B08EF-C476-432C-A750-1EA51E7C6911}" srcId="{5B55B196-EA63-4DE7-9097-0458F4882368}" destId="{43BD15DE-A4E6-4062-9BB2-80D28B10B6E2}" srcOrd="2" destOrd="0" parTransId="{0BE49B60-F9E1-4B86-9776-33C89BFEFE3A}" sibTransId="{8AB33C64-F25B-4616-B7A4-A2ADCCEF0139}"/>
    <dgm:cxn modelId="{1C207825-074D-4420-B398-0B523AE49EF6}" srcId="{5B55B196-EA63-4DE7-9097-0458F4882368}" destId="{BA51D001-AD96-4FB8-A9F2-5481359E1FF9}" srcOrd="1" destOrd="0" parTransId="{74CA5F49-B45E-4D8B-A6C4-BB55323A0803}" sibTransId="{F904727B-7454-4F41-A4F8-4A8A552AA2AF}"/>
    <dgm:cxn modelId="{46C2F076-935C-4123-8DD5-53770C5B938F}" type="presParOf" srcId="{B8E915BC-53B1-4C27-8C78-5D4BA75BCC8F}" destId="{8DB6785F-A79E-4370-8E63-9452E591A331}" srcOrd="0" destOrd="0" presId="urn:microsoft.com/office/officeart/2005/8/layout/hProcess9"/>
    <dgm:cxn modelId="{C706ACAD-144E-44D6-8F43-61BA786010E8}" type="presParOf" srcId="{B8E915BC-53B1-4C27-8C78-5D4BA75BCC8F}" destId="{66D6F9DD-D06A-49EB-A7E9-2F895E1889C2}" srcOrd="1" destOrd="0" presId="urn:microsoft.com/office/officeart/2005/8/layout/hProcess9"/>
    <dgm:cxn modelId="{7A193D89-A0CF-4323-BFE2-75ABC4B9D10B}" type="presParOf" srcId="{66D6F9DD-D06A-49EB-A7E9-2F895E1889C2}" destId="{EB2EEA4F-D207-4767-A453-69B62BB7C9BA}" srcOrd="0" destOrd="0" presId="urn:microsoft.com/office/officeart/2005/8/layout/hProcess9"/>
    <dgm:cxn modelId="{171332BA-E41D-4C4C-A7E1-A2B42C9AE488}" type="presParOf" srcId="{66D6F9DD-D06A-49EB-A7E9-2F895E1889C2}" destId="{51EA47AF-BFED-49A3-A4E4-647B42AC91CC}" srcOrd="1" destOrd="0" presId="urn:microsoft.com/office/officeart/2005/8/layout/hProcess9"/>
    <dgm:cxn modelId="{93EDBD40-C34D-4661-9D90-62C640744CD6}" type="presParOf" srcId="{66D6F9DD-D06A-49EB-A7E9-2F895E1889C2}" destId="{0A0ECD84-3D70-4F9C-8961-8C25D83CF973}" srcOrd="2" destOrd="0" presId="urn:microsoft.com/office/officeart/2005/8/layout/hProcess9"/>
    <dgm:cxn modelId="{3FFC9466-B06C-4E3D-B628-20F3FCB91947}" type="presParOf" srcId="{66D6F9DD-D06A-49EB-A7E9-2F895E1889C2}" destId="{2F4E4D52-474B-42ED-8836-30250CBD6693}" srcOrd="3" destOrd="0" presId="urn:microsoft.com/office/officeart/2005/8/layout/hProcess9"/>
    <dgm:cxn modelId="{78A25EFE-F182-4C31-9D1B-E97FBBF85D45}" type="presParOf" srcId="{66D6F9DD-D06A-49EB-A7E9-2F895E1889C2}" destId="{4893FB51-E5B9-4395-8ED0-42A23264054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703223-3DF5-4D38-895B-CF635D61581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E44B3-D426-4F7B-BD77-777483316547}">
      <dgm:prSet custT="1"/>
      <dgm:spPr/>
      <dgm:t>
        <a:bodyPr/>
        <a:lstStyle/>
        <a:p>
          <a:pPr rtl="0"/>
          <a:r>
            <a:rPr lang="en-IN" sz="1800" dirty="0" smtClean="0"/>
            <a:t> Random Forest</a:t>
          </a:r>
          <a:endParaRPr lang="en-US" sz="1800" dirty="0"/>
        </a:p>
      </dgm:t>
    </dgm:pt>
    <dgm:pt modelId="{DCF8925F-A7D8-4260-A4EA-EF485EE74ED4}" type="parTrans" cxnId="{E0E2C7D4-A2E0-453A-86BC-C85C452C9072}">
      <dgm:prSet/>
      <dgm:spPr/>
      <dgm:t>
        <a:bodyPr/>
        <a:lstStyle/>
        <a:p>
          <a:endParaRPr lang="en-US"/>
        </a:p>
      </dgm:t>
    </dgm:pt>
    <dgm:pt modelId="{C3820425-FC9D-45C2-B555-7ACE6D6B1893}" type="sibTrans" cxnId="{E0E2C7D4-A2E0-453A-86BC-C85C452C9072}">
      <dgm:prSet/>
      <dgm:spPr/>
      <dgm:t>
        <a:bodyPr/>
        <a:lstStyle/>
        <a:p>
          <a:endParaRPr lang="en-US"/>
        </a:p>
      </dgm:t>
    </dgm:pt>
    <dgm:pt modelId="{24AE61BE-577F-4373-8BF0-7FA1541955FA}">
      <dgm:prSet custT="1"/>
      <dgm:spPr/>
      <dgm:t>
        <a:bodyPr/>
        <a:lstStyle/>
        <a:p>
          <a:pPr rtl="0"/>
          <a:r>
            <a:rPr lang="en-IN" sz="1800" dirty="0" smtClean="0"/>
            <a:t> Gradient Boosting Method</a:t>
          </a:r>
          <a:endParaRPr lang="en-US" sz="1800" dirty="0"/>
        </a:p>
      </dgm:t>
    </dgm:pt>
    <dgm:pt modelId="{ADBCD483-BD04-4D0F-80C7-58C3871620C2}" type="parTrans" cxnId="{B4020FFD-F98D-46B8-9C27-3995B959EB56}">
      <dgm:prSet/>
      <dgm:spPr/>
      <dgm:t>
        <a:bodyPr/>
        <a:lstStyle/>
        <a:p>
          <a:endParaRPr lang="en-US"/>
        </a:p>
      </dgm:t>
    </dgm:pt>
    <dgm:pt modelId="{D8EAD1EE-60DB-49AC-B234-7F98C23040F4}" type="sibTrans" cxnId="{B4020FFD-F98D-46B8-9C27-3995B959EB56}">
      <dgm:prSet/>
      <dgm:spPr/>
      <dgm:t>
        <a:bodyPr/>
        <a:lstStyle/>
        <a:p>
          <a:endParaRPr lang="en-US"/>
        </a:p>
      </dgm:t>
    </dgm:pt>
    <dgm:pt modelId="{56A95785-6B5A-46E2-BD5B-B0CF60444234}">
      <dgm:prSet custT="1"/>
      <dgm:spPr/>
      <dgm:t>
        <a:bodyPr/>
        <a:lstStyle/>
        <a:p>
          <a:pPr rtl="0"/>
          <a:r>
            <a:rPr lang="en-IN" sz="1800" dirty="0" smtClean="0"/>
            <a:t>X </a:t>
          </a:r>
          <a:r>
            <a:rPr lang="en-IN" sz="1800" dirty="0" err="1" smtClean="0"/>
            <a:t>treme</a:t>
          </a:r>
          <a:r>
            <a:rPr lang="en-IN" sz="1800" dirty="0" smtClean="0"/>
            <a:t> Gradient Boosting Method</a:t>
          </a:r>
          <a:endParaRPr lang="en-US" sz="1800" dirty="0"/>
        </a:p>
      </dgm:t>
    </dgm:pt>
    <dgm:pt modelId="{E73F4E72-6180-4309-8DBB-F7F755E070D5}" type="parTrans" cxnId="{46C91254-6515-48E5-ABC5-76E80B2BD9CC}">
      <dgm:prSet/>
      <dgm:spPr/>
      <dgm:t>
        <a:bodyPr/>
        <a:lstStyle/>
        <a:p>
          <a:endParaRPr lang="en-US"/>
        </a:p>
      </dgm:t>
    </dgm:pt>
    <dgm:pt modelId="{5C498582-CDB3-462D-AA79-A4DA664CC1D5}" type="sibTrans" cxnId="{46C91254-6515-48E5-ABC5-76E80B2BD9CC}">
      <dgm:prSet/>
      <dgm:spPr/>
      <dgm:t>
        <a:bodyPr/>
        <a:lstStyle/>
        <a:p>
          <a:endParaRPr lang="en-US"/>
        </a:p>
      </dgm:t>
    </dgm:pt>
    <dgm:pt modelId="{8577F36E-68A2-452A-A1A5-5E7EEF5C8CF3}">
      <dgm:prSet custT="1"/>
      <dgm:spPr/>
      <dgm:t>
        <a:bodyPr/>
        <a:lstStyle/>
        <a:p>
          <a:pPr rtl="0"/>
          <a:r>
            <a:rPr lang="en-IN" sz="1800" dirty="0" smtClean="0"/>
            <a:t>Linear Regression</a:t>
          </a:r>
          <a:endParaRPr lang="en-US" sz="1800" dirty="0"/>
        </a:p>
      </dgm:t>
    </dgm:pt>
    <dgm:pt modelId="{E905085D-C10F-4DF0-993C-6194FF5AF930}" type="parTrans" cxnId="{3ABBF76B-14A2-4031-AE66-4ED2E4F0BE8F}">
      <dgm:prSet/>
      <dgm:spPr/>
      <dgm:t>
        <a:bodyPr/>
        <a:lstStyle/>
        <a:p>
          <a:endParaRPr lang="en-US"/>
        </a:p>
      </dgm:t>
    </dgm:pt>
    <dgm:pt modelId="{D84E53EA-CF7F-4FE7-AAA1-B4A5070EFE5D}" type="sibTrans" cxnId="{3ABBF76B-14A2-4031-AE66-4ED2E4F0BE8F}">
      <dgm:prSet/>
      <dgm:spPr/>
      <dgm:t>
        <a:bodyPr/>
        <a:lstStyle/>
        <a:p>
          <a:endParaRPr lang="en-US"/>
        </a:p>
      </dgm:t>
    </dgm:pt>
    <dgm:pt modelId="{92DBD3E2-D0D9-434A-BE2F-7FD634590B08}" type="pres">
      <dgm:prSet presAssocID="{5F703223-3DF5-4D38-895B-CF635D615819}" presName="matrix" presStyleCnt="0">
        <dgm:presLayoutVars>
          <dgm:chMax val="1"/>
          <dgm:dir/>
          <dgm:resizeHandles val="exact"/>
        </dgm:presLayoutVars>
      </dgm:prSet>
      <dgm:spPr/>
    </dgm:pt>
    <dgm:pt modelId="{D0B9B4B7-CE1D-4682-A20B-400286F12384}" type="pres">
      <dgm:prSet presAssocID="{5F703223-3DF5-4D38-895B-CF635D615819}" presName="diamond" presStyleLbl="bgShp" presStyleIdx="0" presStyleCnt="1"/>
      <dgm:spPr/>
    </dgm:pt>
    <dgm:pt modelId="{97D0ACC5-1D3D-4E37-B6F0-322F89A3422C}" type="pres">
      <dgm:prSet presAssocID="{5F703223-3DF5-4D38-895B-CF635D61581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80AA-53F5-4AD6-86D5-447B893C6F58}" type="pres">
      <dgm:prSet presAssocID="{5F703223-3DF5-4D38-895B-CF635D61581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FB88A-C19A-49BC-B07A-5FC6DED7F0CD}" type="pres">
      <dgm:prSet presAssocID="{5F703223-3DF5-4D38-895B-CF635D61581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2EA12-A38E-4324-A7F1-7A5C902C53E6}" type="pres">
      <dgm:prSet presAssocID="{5F703223-3DF5-4D38-895B-CF635D61581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020FFD-F98D-46B8-9C27-3995B959EB56}" srcId="{5F703223-3DF5-4D38-895B-CF635D615819}" destId="{24AE61BE-577F-4373-8BF0-7FA1541955FA}" srcOrd="1" destOrd="0" parTransId="{ADBCD483-BD04-4D0F-80C7-58C3871620C2}" sibTransId="{D8EAD1EE-60DB-49AC-B234-7F98C23040F4}"/>
    <dgm:cxn modelId="{3ABBF76B-14A2-4031-AE66-4ED2E4F0BE8F}" srcId="{5F703223-3DF5-4D38-895B-CF635D615819}" destId="{8577F36E-68A2-452A-A1A5-5E7EEF5C8CF3}" srcOrd="3" destOrd="0" parTransId="{E905085D-C10F-4DF0-993C-6194FF5AF930}" sibTransId="{D84E53EA-CF7F-4FE7-AAA1-B4A5070EFE5D}"/>
    <dgm:cxn modelId="{358F4FB2-BA67-43E5-9A47-60A3B58D8CAD}" type="presOf" srcId="{56A95785-6B5A-46E2-BD5B-B0CF60444234}" destId="{B78FB88A-C19A-49BC-B07A-5FC6DED7F0CD}" srcOrd="0" destOrd="0" presId="urn:microsoft.com/office/officeart/2005/8/layout/matrix3"/>
    <dgm:cxn modelId="{5F5124ED-B337-405B-A183-2B1B4DDCA0EB}" type="presOf" srcId="{8577F36E-68A2-452A-A1A5-5E7EEF5C8CF3}" destId="{6532EA12-A38E-4324-A7F1-7A5C902C53E6}" srcOrd="0" destOrd="0" presId="urn:microsoft.com/office/officeart/2005/8/layout/matrix3"/>
    <dgm:cxn modelId="{16E1D066-FE27-4492-B2BD-DD53496D5EC5}" type="presOf" srcId="{7C1E44B3-D426-4F7B-BD77-777483316547}" destId="{97D0ACC5-1D3D-4E37-B6F0-322F89A3422C}" srcOrd="0" destOrd="0" presId="urn:microsoft.com/office/officeart/2005/8/layout/matrix3"/>
    <dgm:cxn modelId="{E0E2C7D4-A2E0-453A-86BC-C85C452C9072}" srcId="{5F703223-3DF5-4D38-895B-CF635D615819}" destId="{7C1E44B3-D426-4F7B-BD77-777483316547}" srcOrd="0" destOrd="0" parTransId="{DCF8925F-A7D8-4260-A4EA-EF485EE74ED4}" sibTransId="{C3820425-FC9D-45C2-B555-7ACE6D6B1893}"/>
    <dgm:cxn modelId="{E0E7A1A8-AF5F-4280-8160-CDD9BB69C6C0}" type="presOf" srcId="{24AE61BE-577F-4373-8BF0-7FA1541955FA}" destId="{B9AF80AA-53F5-4AD6-86D5-447B893C6F58}" srcOrd="0" destOrd="0" presId="urn:microsoft.com/office/officeart/2005/8/layout/matrix3"/>
    <dgm:cxn modelId="{5A41C34A-999F-4BF0-B67E-A4E85BD3F0BA}" type="presOf" srcId="{5F703223-3DF5-4D38-895B-CF635D615819}" destId="{92DBD3E2-D0D9-434A-BE2F-7FD634590B08}" srcOrd="0" destOrd="0" presId="urn:microsoft.com/office/officeart/2005/8/layout/matrix3"/>
    <dgm:cxn modelId="{46C91254-6515-48E5-ABC5-76E80B2BD9CC}" srcId="{5F703223-3DF5-4D38-895B-CF635D615819}" destId="{56A95785-6B5A-46E2-BD5B-B0CF60444234}" srcOrd="2" destOrd="0" parTransId="{E73F4E72-6180-4309-8DBB-F7F755E070D5}" sibTransId="{5C498582-CDB3-462D-AA79-A4DA664CC1D5}"/>
    <dgm:cxn modelId="{E6DEA0D1-C98D-443F-B4EB-5F01E3583553}" type="presParOf" srcId="{92DBD3E2-D0D9-434A-BE2F-7FD634590B08}" destId="{D0B9B4B7-CE1D-4682-A20B-400286F12384}" srcOrd="0" destOrd="0" presId="urn:microsoft.com/office/officeart/2005/8/layout/matrix3"/>
    <dgm:cxn modelId="{689D0267-694B-44AA-9531-C795A8A4762D}" type="presParOf" srcId="{92DBD3E2-D0D9-434A-BE2F-7FD634590B08}" destId="{97D0ACC5-1D3D-4E37-B6F0-322F89A3422C}" srcOrd="1" destOrd="0" presId="urn:microsoft.com/office/officeart/2005/8/layout/matrix3"/>
    <dgm:cxn modelId="{D04E77E8-FBDD-4ACF-B1FE-E1BD890A6D4C}" type="presParOf" srcId="{92DBD3E2-D0D9-434A-BE2F-7FD634590B08}" destId="{B9AF80AA-53F5-4AD6-86D5-447B893C6F58}" srcOrd="2" destOrd="0" presId="urn:microsoft.com/office/officeart/2005/8/layout/matrix3"/>
    <dgm:cxn modelId="{92231AA8-BE03-465E-BC64-892964093EA5}" type="presParOf" srcId="{92DBD3E2-D0D9-434A-BE2F-7FD634590B08}" destId="{B78FB88A-C19A-49BC-B07A-5FC6DED7F0CD}" srcOrd="3" destOrd="0" presId="urn:microsoft.com/office/officeart/2005/8/layout/matrix3"/>
    <dgm:cxn modelId="{8834E149-80B5-48DF-A1F2-F3B3F0AA7AA4}" type="presParOf" srcId="{92DBD3E2-D0D9-434A-BE2F-7FD634590B08}" destId="{6532EA12-A38E-4324-A7F1-7A5C902C53E6}" srcOrd="4" destOrd="0" presId="urn:microsoft.com/office/officeart/2005/8/layout/matrix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AF13F0-13D1-4326-93D3-9C8D671FD0B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B93E7F-C9A1-4CA1-829E-AB42FBA31259}">
      <dgm:prSet custT="1"/>
      <dgm:spPr/>
      <dgm:t>
        <a:bodyPr/>
        <a:lstStyle/>
        <a:p>
          <a:pPr rtl="0"/>
          <a:r>
            <a:rPr lang="en-US" sz="1400" dirty="0" smtClean="0"/>
            <a:t>How to clean and process real life dataset</a:t>
          </a:r>
          <a:endParaRPr lang="en-US" sz="1400" dirty="0"/>
        </a:p>
      </dgm:t>
    </dgm:pt>
    <dgm:pt modelId="{C3004F7B-DE85-415A-A7B0-407E3DF0D0D5}" type="parTrans" cxnId="{ED586B9E-3E63-4AA7-A833-ADD642ED6857}">
      <dgm:prSet/>
      <dgm:spPr/>
      <dgm:t>
        <a:bodyPr/>
        <a:lstStyle/>
        <a:p>
          <a:endParaRPr lang="en-US"/>
        </a:p>
      </dgm:t>
    </dgm:pt>
    <dgm:pt modelId="{32220A70-D8A6-4707-BC2D-46339DD84B7C}" type="sibTrans" cxnId="{ED586B9E-3E63-4AA7-A833-ADD642ED6857}">
      <dgm:prSet/>
      <dgm:spPr/>
      <dgm:t>
        <a:bodyPr/>
        <a:lstStyle/>
        <a:p>
          <a:endParaRPr lang="en-US"/>
        </a:p>
      </dgm:t>
    </dgm:pt>
    <dgm:pt modelId="{D7E15BC0-BB73-42F0-9B8D-2DDB732759AF}">
      <dgm:prSet custT="1"/>
      <dgm:spPr/>
      <dgm:t>
        <a:bodyPr/>
        <a:lstStyle/>
        <a:p>
          <a:pPr rtl="0"/>
          <a:r>
            <a:rPr lang="en-US" sz="1400" dirty="0" smtClean="0"/>
            <a:t>Considerable amount of data pre-processing done</a:t>
          </a:r>
          <a:endParaRPr lang="en-US" sz="1400" dirty="0"/>
        </a:p>
      </dgm:t>
    </dgm:pt>
    <dgm:pt modelId="{B75372F7-2354-4FFF-97FC-78B735DFBF49}" type="parTrans" cxnId="{107FC0C3-70E1-4D04-A16F-963326602279}">
      <dgm:prSet/>
      <dgm:spPr/>
      <dgm:t>
        <a:bodyPr/>
        <a:lstStyle/>
        <a:p>
          <a:endParaRPr lang="en-US"/>
        </a:p>
      </dgm:t>
    </dgm:pt>
    <dgm:pt modelId="{8EDDE144-7940-4C91-BC70-7D9E4DEC7ECD}" type="sibTrans" cxnId="{107FC0C3-70E1-4D04-A16F-963326602279}">
      <dgm:prSet/>
      <dgm:spPr/>
      <dgm:t>
        <a:bodyPr/>
        <a:lstStyle/>
        <a:p>
          <a:endParaRPr lang="en-US"/>
        </a:p>
      </dgm:t>
    </dgm:pt>
    <dgm:pt modelId="{E6F4A7B7-2968-4448-A3E8-43A170D1CB9F}">
      <dgm:prSet custT="1"/>
      <dgm:spPr/>
      <dgm:t>
        <a:bodyPr/>
        <a:lstStyle/>
        <a:p>
          <a:pPr rtl="0"/>
          <a:r>
            <a:rPr lang="en-US" sz="1400" dirty="0" smtClean="0"/>
            <a:t>Understanding Assumptions and statistical theory</a:t>
          </a:r>
          <a:endParaRPr lang="en-US" sz="1400" dirty="0"/>
        </a:p>
      </dgm:t>
    </dgm:pt>
    <dgm:pt modelId="{7A895849-5F01-475E-8AC1-8D430215A04B}" type="parTrans" cxnId="{FF3AA73A-7AB6-47F7-9DB0-D3201CB29803}">
      <dgm:prSet/>
      <dgm:spPr/>
      <dgm:t>
        <a:bodyPr/>
        <a:lstStyle/>
        <a:p>
          <a:endParaRPr lang="en-US"/>
        </a:p>
      </dgm:t>
    </dgm:pt>
    <dgm:pt modelId="{C0C5F60A-F678-47B1-840C-78DF9310D484}" type="sibTrans" cxnId="{FF3AA73A-7AB6-47F7-9DB0-D3201CB29803}">
      <dgm:prSet/>
      <dgm:spPr/>
      <dgm:t>
        <a:bodyPr/>
        <a:lstStyle/>
        <a:p>
          <a:endParaRPr lang="en-US"/>
        </a:p>
      </dgm:t>
    </dgm:pt>
    <dgm:pt modelId="{DDDD9126-EE13-4A66-812E-15403698FE80}">
      <dgm:prSet custT="1"/>
      <dgm:spPr/>
      <dgm:t>
        <a:bodyPr/>
        <a:lstStyle/>
        <a:p>
          <a:pPr rtl="0"/>
          <a:r>
            <a:rPr lang="en-US" sz="1400" dirty="0" smtClean="0"/>
            <a:t>A simple model like LM can outperform a more </a:t>
          </a:r>
          <a:r>
            <a:rPr lang="en-US" sz="1400" dirty="0" smtClean="0"/>
            <a:t>advanced model like </a:t>
          </a:r>
          <a:r>
            <a:rPr lang="en-US" sz="1400" dirty="0" err="1" smtClean="0"/>
            <a:t>xgboost</a:t>
          </a:r>
          <a:endParaRPr lang="en-US" sz="1400" dirty="0"/>
        </a:p>
      </dgm:t>
    </dgm:pt>
    <dgm:pt modelId="{13CFF9B0-502A-47A7-9BF3-B1C5B4AADDF4}" type="sibTrans" cxnId="{57F727EC-7049-4026-85FC-3401C78D50AF}">
      <dgm:prSet/>
      <dgm:spPr/>
      <dgm:t>
        <a:bodyPr/>
        <a:lstStyle/>
        <a:p>
          <a:endParaRPr lang="en-US"/>
        </a:p>
      </dgm:t>
    </dgm:pt>
    <dgm:pt modelId="{208C1B59-D692-4996-86BC-0B2FCE9B7013}" type="parTrans" cxnId="{57F727EC-7049-4026-85FC-3401C78D50AF}">
      <dgm:prSet/>
      <dgm:spPr/>
      <dgm:t>
        <a:bodyPr/>
        <a:lstStyle/>
        <a:p>
          <a:endParaRPr lang="en-US"/>
        </a:p>
      </dgm:t>
    </dgm:pt>
    <dgm:pt modelId="{D9FC2829-C811-4B7C-AF8B-6D563AAA4EE0}" type="pres">
      <dgm:prSet presAssocID="{A2AF13F0-13D1-4326-93D3-9C8D671FD0B4}" presName="compositeShape" presStyleCnt="0">
        <dgm:presLayoutVars>
          <dgm:dir/>
          <dgm:resizeHandles/>
        </dgm:presLayoutVars>
      </dgm:prSet>
      <dgm:spPr/>
    </dgm:pt>
    <dgm:pt modelId="{3FDDA229-9B03-403B-B766-E8ED03C2E1DD}" type="pres">
      <dgm:prSet presAssocID="{A2AF13F0-13D1-4326-93D3-9C8D671FD0B4}" presName="pyramid" presStyleLbl="node1" presStyleIdx="0" presStyleCnt="1"/>
      <dgm:spPr/>
    </dgm:pt>
    <dgm:pt modelId="{796DDBCD-7F88-41F8-AAD5-445E3786D6ED}" type="pres">
      <dgm:prSet presAssocID="{A2AF13F0-13D1-4326-93D3-9C8D671FD0B4}" presName="theList" presStyleCnt="0"/>
      <dgm:spPr/>
    </dgm:pt>
    <dgm:pt modelId="{660487AD-B2EB-499B-9948-E10BE7DA6218}" type="pres">
      <dgm:prSet presAssocID="{2CB93E7F-C9A1-4CA1-829E-AB42FBA31259}" presName="aNode" presStyleLbl="fgAcc1" presStyleIdx="0" presStyleCnt="4" custLinFactNeighborX="1098" custLinFactNeighborY="-51881">
        <dgm:presLayoutVars>
          <dgm:bulletEnabled val="1"/>
        </dgm:presLayoutVars>
      </dgm:prSet>
      <dgm:spPr/>
    </dgm:pt>
    <dgm:pt modelId="{3892670C-8613-4F03-9FC8-39F343242E61}" type="pres">
      <dgm:prSet presAssocID="{2CB93E7F-C9A1-4CA1-829E-AB42FBA31259}" presName="aSpace" presStyleCnt="0"/>
      <dgm:spPr/>
    </dgm:pt>
    <dgm:pt modelId="{BF0A21B5-2FDE-47E2-9007-29CBAD746C10}" type="pres">
      <dgm:prSet presAssocID="{D7E15BC0-BB73-42F0-9B8D-2DDB732759AF}" presName="aNode" presStyleLbl="fgAcc1" presStyleIdx="1" presStyleCnt="4" custScaleX="119931" custLinFactNeighborX="7610" custLinFactNeighborY="54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2354A-2492-41F8-9BB0-B36CE21DC337}" type="pres">
      <dgm:prSet presAssocID="{D7E15BC0-BB73-42F0-9B8D-2DDB732759AF}" presName="aSpace" presStyleCnt="0"/>
      <dgm:spPr/>
    </dgm:pt>
    <dgm:pt modelId="{D678956A-A560-4526-8678-446125836116}" type="pres">
      <dgm:prSet presAssocID="{E6F4A7B7-2968-4448-A3E8-43A170D1CB9F}" presName="aNode" presStyleLbl="fgAcc1" presStyleIdx="2" presStyleCnt="4" custScaleX="127937" custLinFactY="7698" custLinFactNeighborX="11613" custLinFactNeighborY="100000">
        <dgm:presLayoutVars>
          <dgm:bulletEnabled val="1"/>
        </dgm:presLayoutVars>
      </dgm:prSet>
      <dgm:spPr/>
    </dgm:pt>
    <dgm:pt modelId="{A8F54E7D-EB8C-4F41-9787-4175FC56E55B}" type="pres">
      <dgm:prSet presAssocID="{E6F4A7B7-2968-4448-A3E8-43A170D1CB9F}" presName="aSpace" presStyleCnt="0"/>
      <dgm:spPr/>
    </dgm:pt>
    <dgm:pt modelId="{D028893B-0546-4730-8D5A-C0C22AE10320}" type="pres">
      <dgm:prSet presAssocID="{DDDD9126-EE13-4A66-812E-15403698FE80}" presName="aNode" presStyleLbl="fgAcc1" presStyleIdx="3" presStyleCnt="4" custScaleX="161846" custScaleY="148042" custLinFactY="21039" custLinFactNeighborX="2856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1D264-0511-44FB-9AB8-51367833B64E}" type="pres">
      <dgm:prSet presAssocID="{DDDD9126-EE13-4A66-812E-15403698FE80}" presName="aSpace" presStyleCnt="0"/>
      <dgm:spPr/>
    </dgm:pt>
  </dgm:ptLst>
  <dgm:cxnLst>
    <dgm:cxn modelId="{107FC0C3-70E1-4D04-A16F-963326602279}" srcId="{A2AF13F0-13D1-4326-93D3-9C8D671FD0B4}" destId="{D7E15BC0-BB73-42F0-9B8D-2DDB732759AF}" srcOrd="1" destOrd="0" parTransId="{B75372F7-2354-4FFF-97FC-78B735DFBF49}" sibTransId="{8EDDE144-7940-4C91-BC70-7D9E4DEC7ECD}"/>
    <dgm:cxn modelId="{57F727EC-7049-4026-85FC-3401C78D50AF}" srcId="{A2AF13F0-13D1-4326-93D3-9C8D671FD0B4}" destId="{DDDD9126-EE13-4A66-812E-15403698FE80}" srcOrd="3" destOrd="0" parTransId="{208C1B59-D692-4996-86BC-0B2FCE9B7013}" sibTransId="{13CFF9B0-502A-47A7-9BF3-B1C5B4AADDF4}"/>
    <dgm:cxn modelId="{34475ED1-2C58-4D70-B20E-861982B1CE03}" type="presOf" srcId="{A2AF13F0-13D1-4326-93D3-9C8D671FD0B4}" destId="{D9FC2829-C811-4B7C-AF8B-6D563AAA4EE0}" srcOrd="0" destOrd="0" presId="urn:microsoft.com/office/officeart/2005/8/layout/pyramid2"/>
    <dgm:cxn modelId="{FF3AA73A-7AB6-47F7-9DB0-D3201CB29803}" srcId="{A2AF13F0-13D1-4326-93D3-9C8D671FD0B4}" destId="{E6F4A7B7-2968-4448-A3E8-43A170D1CB9F}" srcOrd="2" destOrd="0" parTransId="{7A895849-5F01-475E-8AC1-8D430215A04B}" sibTransId="{C0C5F60A-F678-47B1-840C-78DF9310D484}"/>
    <dgm:cxn modelId="{96F7CA06-9BCF-4499-8057-CC9986271FC8}" type="presOf" srcId="{D7E15BC0-BB73-42F0-9B8D-2DDB732759AF}" destId="{BF0A21B5-2FDE-47E2-9007-29CBAD746C10}" srcOrd="0" destOrd="0" presId="urn:microsoft.com/office/officeart/2005/8/layout/pyramid2"/>
    <dgm:cxn modelId="{ED586B9E-3E63-4AA7-A833-ADD642ED6857}" srcId="{A2AF13F0-13D1-4326-93D3-9C8D671FD0B4}" destId="{2CB93E7F-C9A1-4CA1-829E-AB42FBA31259}" srcOrd="0" destOrd="0" parTransId="{C3004F7B-DE85-415A-A7B0-407E3DF0D0D5}" sibTransId="{32220A70-D8A6-4707-BC2D-46339DD84B7C}"/>
    <dgm:cxn modelId="{8A069892-3A40-4277-9ABD-A7B2E9C650A6}" type="presOf" srcId="{E6F4A7B7-2968-4448-A3E8-43A170D1CB9F}" destId="{D678956A-A560-4526-8678-446125836116}" srcOrd="0" destOrd="0" presId="urn:microsoft.com/office/officeart/2005/8/layout/pyramid2"/>
    <dgm:cxn modelId="{32C3772E-A395-42CA-A106-5DF2B55DAD37}" type="presOf" srcId="{DDDD9126-EE13-4A66-812E-15403698FE80}" destId="{D028893B-0546-4730-8D5A-C0C22AE10320}" srcOrd="0" destOrd="0" presId="urn:microsoft.com/office/officeart/2005/8/layout/pyramid2"/>
    <dgm:cxn modelId="{9D607103-53B0-4777-8F20-DF158478DF7F}" type="presOf" srcId="{2CB93E7F-C9A1-4CA1-829E-AB42FBA31259}" destId="{660487AD-B2EB-499B-9948-E10BE7DA6218}" srcOrd="0" destOrd="0" presId="urn:microsoft.com/office/officeart/2005/8/layout/pyramid2"/>
    <dgm:cxn modelId="{50C1B5A5-F4CF-4A41-BF37-764EBB1BB40A}" type="presParOf" srcId="{D9FC2829-C811-4B7C-AF8B-6D563AAA4EE0}" destId="{3FDDA229-9B03-403B-B766-E8ED03C2E1DD}" srcOrd="0" destOrd="0" presId="urn:microsoft.com/office/officeart/2005/8/layout/pyramid2"/>
    <dgm:cxn modelId="{0FBF08EA-C342-4425-A0D0-D841C8190BDC}" type="presParOf" srcId="{D9FC2829-C811-4B7C-AF8B-6D563AAA4EE0}" destId="{796DDBCD-7F88-41F8-AAD5-445E3786D6ED}" srcOrd="1" destOrd="0" presId="urn:microsoft.com/office/officeart/2005/8/layout/pyramid2"/>
    <dgm:cxn modelId="{5DF77639-7430-4527-B850-221E4C47864D}" type="presParOf" srcId="{796DDBCD-7F88-41F8-AAD5-445E3786D6ED}" destId="{660487AD-B2EB-499B-9948-E10BE7DA6218}" srcOrd="0" destOrd="0" presId="urn:microsoft.com/office/officeart/2005/8/layout/pyramid2"/>
    <dgm:cxn modelId="{521E57AE-E587-47BE-8CBC-A25B160A3834}" type="presParOf" srcId="{796DDBCD-7F88-41F8-AAD5-445E3786D6ED}" destId="{3892670C-8613-4F03-9FC8-39F343242E61}" srcOrd="1" destOrd="0" presId="urn:microsoft.com/office/officeart/2005/8/layout/pyramid2"/>
    <dgm:cxn modelId="{AFCD9815-8853-439E-B7E2-264D9CD0FA06}" type="presParOf" srcId="{796DDBCD-7F88-41F8-AAD5-445E3786D6ED}" destId="{BF0A21B5-2FDE-47E2-9007-29CBAD746C10}" srcOrd="2" destOrd="0" presId="urn:microsoft.com/office/officeart/2005/8/layout/pyramid2"/>
    <dgm:cxn modelId="{BDB019DC-3194-4B57-B9B8-01D0E1EB353D}" type="presParOf" srcId="{796DDBCD-7F88-41F8-AAD5-445E3786D6ED}" destId="{B8A2354A-2492-41F8-9BB0-B36CE21DC337}" srcOrd="3" destOrd="0" presId="urn:microsoft.com/office/officeart/2005/8/layout/pyramid2"/>
    <dgm:cxn modelId="{7DE3A7FA-B38A-4A06-804A-1FC53A505249}" type="presParOf" srcId="{796DDBCD-7F88-41F8-AAD5-445E3786D6ED}" destId="{D678956A-A560-4526-8678-446125836116}" srcOrd="4" destOrd="0" presId="urn:microsoft.com/office/officeart/2005/8/layout/pyramid2"/>
    <dgm:cxn modelId="{6ACE7152-972E-4DEF-910F-470F68846D7B}" type="presParOf" srcId="{796DDBCD-7F88-41F8-AAD5-445E3786D6ED}" destId="{A8F54E7D-EB8C-4F41-9787-4175FC56E55B}" srcOrd="5" destOrd="0" presId="urn:microsoft.com/office/officeart/2005/8/layout/pyramid2"/>
    <dgm:cxn modelId="{D409DB5F-8BF8-4A9C-84F0-4F6962BD6B46}" type="presParOf" srcId="{796DDBCD-7F88-41F8-AAD5-445E3786D6ED}" destId="{D028893B-0546-4730-8D5A-C0C22AE10320}" srcOrd="6" destOrd="0" presId="urn:microsoft.com/office/officeart/2005/8/layout/pyramid2"/>
    <dgm:cxn modelId="{095A1A52-CDEB-466D-A2DC-D991427D25C3}" type="presParOf" srcId="{796DDBCD-7F88-41F8-AAD5-445E3786D6ED}" destId="{6D41D264-0511-44FB-9AB8-51367833B64E}" srcOrd="7" destOrd="0" presId="urn:microsoft.com/office/officeart/2005/8/layout/pyramid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D7CAF-BDCC-4A97-88EE-1AF4B0A60BE6}">
      <dsp:nvSpPr>
        <dsp:cNvPr id="0" name=""/>
        <dsp:cNvSpPr/>
      </dsp:nvSpPr>
      <dsp:spPr>
        <a:xfrm>
          <a:off x="0" y="0"/>
          <a:ext cx="3394471" cy="339447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32F6B-9E8A-4D9F-8828-FA561CB1CE5B}">
      <dsp:nvSpPr>
        <dsp:cNvPr id="0" name=""/>
        <dsp:cNvSpPr/>
      </dsp:nvSpPr>
      <dsp:spPr>
        <a:xfrm>
          <a:off x="1697235" y="0"/>
          <a:ext cx="5009852" cy="33944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Here, we predict house price for the test data using advanced analytical techniques with R </a:t>
          </a:r>
        </a:p>
      </dsp:txBody>
      <dsp:txXfrm>
        <a:off x="1697235" y="0"/>
        <a:ext cx="5009852" cy="1018343"/>
      </dsp:txXfrm>
    </dsp:sp>
    <dsp:sp modelId="{AE6705A2-F62A-429D-A54B-5CB6F02B74E8}">
      <dsp:nvSpPr>
        <dsp:cNvPr id="0" name=""/>
        <dsp:cNvSpPr/>
      </dsp:nvSpPr>
      <dsp:spPr>
        <a:xfrm>
          <a:off x="594033" y="1018343"/>
          <a:ext cx="2206404" cy="22064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B6613-BF1E-41B3-9876-B2705F75969E}">
      <dsp:nvSpPr>
        <dsp:cNvPr id="0" name=""/>
        <dsp:cNvSpPr/>
      </dsp:nvSpPr>
      <dsp:spPr>
        <a:xfrm>
          <a:off x="1697235" y="1018343"/>
          <a:ext cx="5009852" cy="22064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Also to have the lowest possible errors</a:t>
          </a:r>
        </a:p>
      </dsp:txBody>
      <dsp:txXfrm>
        <a:off x="1697235" y="1018343"/>
        <a:ext cx="5009852" cy="1018340"/>
      </dsp:txXfrm>
    </dsp:sp>
    <dsp:sp modelId="{9F60E6E2-2EE2-4374-9399-DE239D8ED7EB}">
      <dsp:nvSpPr>
        <dsp:cNvPr id="0" name=""/>
        <dsp:cNvSpPr/>
      </dsp:nvSpPr>
      <dsp:spPr>
        <a:xfrm>
          <a:off x="1188065" y="2036684"/>
          <a:ext cx="1018340" cy="10183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323FC-0650-4BB5-B489-4220495C7B1A}">
      <dsp:nvSpPr>
        <dsp:cNvPr id="0" name=""/>
        <dsp:cNvSpPr/>
      </dsp:nvSpPr>
      <dsp:spPr>
        <a:xfrm>
          <a:off x="1697235" y="2036684"/>
          <a:ext cx="5009852" cy="10183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Lets start</a:t>
          </a:r>
          <a:endParaRPr lang="ko-KR" sz="1700" kern="1200" dirty="0"/>
        </a:p>
      </dsp:txBody>
      <dsp:txXfrm>
        <a:off x="1697235" y="2036684"/>
        <a:ext cx="5009852" cy="1018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47E4C-B63B-4721-A242-9870CFD672B9}">
      <dsp:nvSpPr>
        <dsp:cNvPr id="0" name=""/>
        <dsp:cNvSpPr/>
      </dsp:nvSpPr>
      <dsp:spPr>
        <a:xfrm>
          <a:off x="2633471" y="1657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Hence we have our variables as :</a:t>
          </a:r>
        </a:p>
      </dsp:txBody>
      <dsp:txXfrm>
        <a:off x="2686872" y="55058"/>
        <a:ext cx="2855854" cy="987119"/>
      </dsp:txXfrm>
    </dsp:sp>
    <dsp:sp modelId="{3C4D7002-E75B-4C1C-AD60-92BAD4892C51}">
      <dsp:nvSpPr>
        <dsp:cNvPr id="0" name=""/>
        <dsp:cNvSpPr/>
      </dsp:nvSpPr>
      <dsp:spPr>
        <a:xfrm>
          <a:off x="2633471" y="1150275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Categorical variables as 2919_39</a:t>
          </a:r>
        </a:p>
      </dsp:txBody>
      <dsp:txXfrm>
        <a:off x="2686872" y="1203676"/>
        <a:ext cx="2855854" cy="987119"/>
      </dsp:txXfrm>
    </dsp:sp>
    <dsp:sp modelId="{AA711B05-5E62-4448-BDB2-B2C28C0C0729}">
      <dsp:nvSpPr>
        <dsp:cNvPr id="0" name=""/>
        <dsp:cNvSpPr/>
      </dsp:nvSpPr>
      <dsp:spPr>
        <a:xfrm>
          <a:off x="2633471" y="2298892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Numerical variables as 2919_37</a:t>
          </a:r>
        </a:p>
      </dsp:txBody>
      <dsp:txXfrm>
        <a:off x="2686872" y="2352293"/>
        <a:ext cx="2855854" cy="987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6785F-A79E-4370-8E63-9452E591A331}">
      <dsp:nvSpPr>
        <dsp:cNvPr id="0" name=""/>
        <dsp:cNvSpPr/>
      </dsp:nvSpPr>
      <dsp:spPr>
        <a:xfrm>
          <a:off x="617219" y="0"/>
          <a:ext cx="6995160" cy="33944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EEA4F-D207-4767-A453-69B62BB7C9BA}">
      <dsp:nvSpPr>
        <dsp:cNvPr id="0" name=""/>
        <dsp:cNvSpPr/>
      </dsp:nvSpPr>
      <dsp:spPr>
        <a:xfrm>
          <a:off x="4018" y="1018341"/>
          <a:ext cx="2652117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After filling missing values in all categorical and numerical variables</a:t>
          </a:r>
        </a:p>
      </dsp:txBody>
      <dsp:txXfrm>
        <a:off x="70300" y="1084623"/>
        <a:ext cx="2519553" cy="1225224"/>
      </dsp:txXfrm>
    </dsp:sp>
    <dsp:sp modelId="{0A0ECD84-3D70-4F9C-8961-8C25D83CF973}">
      <dsp:nvSpPr>
        <dsp:cNvPr id="0" name=""/>
        <dsp:cNvSpPr/>
      </dsp:nvSpPr>
      <dsp:spPr>
        <a:xfrm>
          <a:off x="2788741" y="1018341"/>
          <a:ext cx="2652117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Also converting our categorical variable into numerical </a:t>
          </a:r>
        </a:p>
      </dsp:txBody>
      <dsp:txXfrm>
        <a:off x="2855023" y="1084623"/>
        <a:ext cx="2519553" cy="1225224"/>
      </dsp:txXfrm>
    </dsp:sp>
    <dsp:sp modelId="{4893FB51-E5B9-4395-8ED0-42A232640542}">
      <dsp:nvSpPr>
        <dsp:cNvPr id="0" name=""/>
        <dsp:cNvSpPr/>
      </dsp:nvSpPr>
      <dsp:spPr>
        <a:xfrm>
          <a:off x="5573464" y="1018341"/>
          <a:ext cx="2652117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Further our data looks-all numeric- 2919_76</a:t>
          </a:r>
        </a:p>
      </dsp:txBody>
      <dsp:txXfrm>
        <a:off x="5639746" y="1084623"/>
        <a:ext cx="2519553" cy="1225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3F86-BC9E-4FC8-A3F8-7C04961B7ECE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5CA7A-7DFA-4FDE-8B32-0BBF3F9C7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CA7A-7DFA-4FDE-8B32-0BBF3F9C7F4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83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CA7A-7DFA-4FDE-8B32-0BBF3F9C7F4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2018-08-25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2018-08-25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2018-08-25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2018-08-25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2018-08-25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2018-08-25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pPr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90800" y="590550"/>
            <a:ext cx="60136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Bahnschrift Condensed" pitchFamily="34" charset="0"/>
                <a:ea typeface="맑은 고딕" pitchFamily="50" charset="-127"/>
                <a:cs typeface="Arial" pitchFamily="34" charset="0"/>
              </a:rPr>
              <a:t>Thinking of buying a House….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934200" y="3028950"/>
            <a:ext cx="1828800" cy="1600438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Bahnschrift Condensed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r>
              <a:rPr lang="en-US" sz="1400" dirty="0">
                <a:latin typeface="Bahnschrift Condensed" pitchFamily="34" charset="0"/>
              </a:rPr>
              <a:t> </a:t>
            </a:r>
            <a:r>
              <a:rPr lang="en-US" sz="1400" dirty="0" err="1">
                <a:latin typeface="Bahnschrift Condensed" pitchFamily="34" charset="0"/>
              </a:rPr>
              <a:t>Preeti</a:t>
            </a:r>
            <a:r>
              <a:rPr lang="en-US" sz="1400" dirty="0">
                <a:latin typeface="Bahnschrift Condensed" pitchFamily="34" charset="0"/>
              </a:rPr>
              <a:t> </a:t>
            </a:r>
            <a:r>
              <a:rPr lang="en-US" sz="1400" dirty="0" err="1">
                <a:latin typeface="Bahnschrift Condensed" pitchFamily="34" charset="0"/>
              </a:rPr>
              <a:t>Motwani</a:t>
            </a:r>
            <a:r>
              <a:rPr lang="en-US" sz="1400" dirty="0">
                <a:latin typeface="Bahnschrift Condensed" pitchFamily="34" charset="0"/>
              </a:rPr>
              <a:t/>
            </a:r>
            <a:br>
              <a:rPr lang="en-US" sz="1400" dirty="0">
                <a:latin typeface="Bahnschrift Condensed" pitchFamily="34" charset="0"/>
              </a:rPr>
            </a:br>
            <a:r>
              <a:rPr lang="en-US" sz="1400" dirty="0">
                <a:latin typeface="Bahnschrift Condensed" pitchFamily="34" charset="0"/>
              </a:rPr>
              <a:t> Dr. </a:t>
            </a:r>
            <a:r>
              <a:rPr lang="en-US" sz="1400" dirty="0" err="1">
                <a:latin typeface="Bahnschrift Condensed" pitchFamily="34" charset="0"/>
              </a:rPr>
              <a:t>Asmita</a:t>
            </a:r>
            <a:r>
              <a:rPr lang="en-US" sz="1400" dirty="0">
                <a:latin typeface="Bahnschrift Condensed" pitchFamily="34" charset="0"/>
              </a:rPr>
              <a:t> </a:t>
            </a:r>
            <a:r>
              <a:rPr lang="en-US" sz="1400" dirty="0" err="1">
                <a:latin typeface="Bahnschrift Condensed" pitchFamily="34" charset="0"/>
              </a:rPr>
              <a:t>Titre</a:t>
            </a:r>
            <a:endParaRPr lang="en-US" sz="1400" dirty="0">
              <a:latin typeface="Bahnschrift Condensed" pitchFamily="34" charset="0"/>
            </a:endParaRPr>
          </a:p>
          <a:p>
            <a:r>
              <a:rPr lang="en-US" sz="1400" dirty="0">
                <a:latin typeface="Bahnschrift Condensed" pitchFamily="34" charset="0"/>
              </a:rPr>
              <a:t> </a:t>
            </a:r>
            <a:r>
              <a:rPr lang="en-US" sz="1400" dirty="0" err="1">
                <a:latin typeface="Bahnschrift Condensed" pitchFamily="34" charset="0"/>
              </a:rPr>
              <a:t>Sujata</a:t>
            </a:r>
            <a:r>
              <a:rPr lang="en-US" sz="1400" dirty="0">
                <a:latin typeface="Bahnschrift Condensed" pitchFamily="34" charset="0"/>
              </a:rPr>
              <a:t> </a:t>
            </a:r>
            <a:r>
              <a:rPr lang="en-US" sz="1400" dirty="0" err="1">
                <a:latin typeface="Bahnschrift Condensed" pitchFamily="34" charset="0"/>
              </a:rPr>
              <a:t>Phad</a:t>
            </a:r>
            <a:endParaRPr lang="en-US" sz="1400" dirty="0">
              <a:latin typeface="Bahnschrift Condensed" pitchFamily="34" charset="0"/>
            </a:endParaRPr>
          </a:p>
          <a:p>
            <a:r>
              <a:rPr lang="en-US" sz="1400" dirty="0">
                <a:latin typeface="Bahnschrift Condensed" pitchFamily="34" charset="0"/>
              </a:rPr>
              <a:t> </a:t>
            </a:r>
            <a:r>
              <a:rPr lang="en-US" sz="1400" dirty="0" err="1">
                <a:latin typeface="Bahnschrift Condensed" pitchFamily="34" charset="0"/>
              </a:rPr>
              <a:t>Rutuja</a:t>
            </a:r>
            <a:r>
              <a:rPr lang="en-US" sz="1400" dirty="0">
                <a:latin typeface="Bahnschrift Condensed" pitchFamily="34" charset="0"/>
              </a:rPr>
              <a:t> </a:t>
            </a:r>
            <a:r>
              <a:rPr lang="en-US" sz="1400" dirty="0" err="1">
                <a:latin typeface="Bahnschrift Condensed" pitchFamily="34" charset="0"/>
              </a:rPr>
              <a:t>Dhanawade</a:t>
            </a:r>
            <a:endParaRPr lang="en-US" sz="1400" dirty="0">
              <a:latin typeface="Bahnschrift Condensed" pitchFamily="34" charset="0"/>
            </a:endParaRPr>
          </a:p>
          <a:p>
            <a:r>
              <a:rPr lang="en-US" sz="1400" dirty="0">
                <a:latin typeface="Bahnschrift Condensed" pitchFamily="34" charset="0"/>
              </a:rPr>
              <a:t> </a:t>
            </a:r>
          </a:p>
          <a:p>
            <a:pPr algn="r"/>
            <a:endParaRPr lang="en-US" altLang="ko-KR" sz="1400" b="1" dirty="0">
              <a:latin typeface="Bahnschrift Condensed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PCA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965" y="1200150"/>
            <a:ext cx="5868069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16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216"/>
            <a:ext cx="7620000" cy="117293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PCA  is able to explain proportion </a:t>
            </a:r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of </a:t>
            </a:r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Bahnschrift Condensed" pitchFamily="34" charset="0"/>
              </a:rPr>
            </a:br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variable	</a:t>
            </a:r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965" y="1200150"/>
            <a:ext cx="5868069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52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C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85750"/>
            <a:ext cx="4426486" cy="46562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3030AD-9BD9-4BF1-8707-1DD62ED2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00151"/>
            <a:ext cx="70104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 smtClean="0">
                <a:solidFill>
                  <a:srgbClr val="002060"/>
                </a:solidFill>
                <a:latin typeface="Bahnschrift Condensed" pitchFamily="34" charset="0"/>
              </a:rPr>
              <a:t>Exploratory </a:t>
            </a:r>
          </a:p>
          <a:p>
            <a:pPr marL="0" indent="0" algn="ctr">
              <a:buNone/>
            </a:pPr>
            <a:r>
              <a:rPr lang="en-IN" sz="6600" dirty="0" smtClean="0">
                <a:solidFill>
                  <a:srgbClr val="002060"/>
                </a:solidFill>
                <a:latin typeface="Bahnschrift Condensed" pitchFamily="34" charset="0"/>
              </a:rPr>
              <a:t>Data </a:t>
            </a:r>
            <a:r>
              <a:rPr lang="en-IN" sz="6600" dirty="0">
                <a:solidFill>
                  <a:srgbClr val="002060"/>
                </a:solidFill>
                <a:latin typeface="Bahnschrift Condensed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196640227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216"/>
            <a:ext cx="79248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Sale Price-y variable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98CB544-58DA-40D1-AA1C-C23287B81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800" y="1233377"/>
            <a:ext cx="5303296" cy="29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71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9B5C46-97F0-4F07-A49A-075D4FA2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216"/>
            <a:ext cx="7543800" cy="85725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Bahnschrift Condensed" pitchFamily="34" charset="0"/>
              </a:rPr>
              <a:t>Log Transformed Target Var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7B2E86B-34EC-47F4-B0D0-8C6711F21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200150"/>
            <a:ext cx="560809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6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67AEC-71F0-4124-85C9-F440A4FB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216"/>
            <a:ext cx="7543800" cy="85725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Bahnschrift Condensed" pitchFamily="34" charset="0"/>
              </a:rPr>
              <a:t>Statistical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48020-3503-4894-A3C3-EF7E657D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200151"/>
            <a:ext cx="7086600" cy="3394472"/>
          </a:xfrm>
        </p:spPr>
        <p:txBody>
          <a:bodyPr>
            <a:normAutofit lnSpcReduction="10000"/>
          </a:bodyPr>
          <a:lstStyle/>
          <a:p>
            <a:pPr fontAlgn="t"/>
            <a:r>
              <a:rPr lang="en-IN" sz="2800" dirty="0">
                <a:solidFill>
                  <a:srgbClr val="002060"/>
                </a:solidFill>
              </a:rPr>
              <a:t>Before Log </a:t>
            </a:r>
            <a:r>
              <a:rPr lang="en-IN" sz="2800" dirty="0" smtClean="0">
                <a:solidFill>
                  <a:srgbClr val="002060"/>
                </a:solidFill>
              </a:rPr>
              <a:t>Transformation</a:t>
            </a:r>
          </a:p>
          <a:p>
            <a:pPr fontAlgn="t">
              <a:buNone/>
            </a:pPr>
            <a:r>
              <a:rPr lang="fr-FR" sz="1200" dirty="0" smtClean="0"/>
              <a:t>               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800" dirty="0" smtClean="0">
                <a:solidFill>
                  <a:srgbClr val="002060"/>
                </a:solidFill>
              </a:rPr>
              <a:t>quantile(train$</a:t>
            </a:r>
            <a:r>
              <a:rPr lang="fr-FR" sz="1800" dirty="0" err="1" smtClean="0">
                <a:solidFill>
                  <a:srgbClr val="002060"/>
                </a:solidFill>
              </a:rPr>
              <a:t>SalePrice</a:t>
            </a:r>
            <a:r>
              <a:rPr lang="fr-FR" sz="1800" dirty="0" smtClean="0">
                <a:solidFill>
                  <a:srgbClr val="002060"/>
                </a:solidFill>
              </a:rPr>
              <a:t>) </a:t>
            </a:r>
            <a:endParaRPr lang="en-IN" sz="1800" dirty="0" smtClean="0">
              <a:solidFill>
                <a:srgbClr val="002060"/>
              </a:solidFill>
            </a:endParaRPr>
          </a:p>
          <a:p>
            <a:pPr fontAlgn="t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        0%      25%      50%      75%       100% </a:t>
            </a:r>
            <a:endParaRPr lang="en-IN" sz="1800" dirty="0" smtClean="0">
              <a:solidFill>
                <a:srgbClr val="002060"/>
              </a:solidFill>
            </a:endParaRPr>
          </a:p>
          <a:p>
            <a:pPr fontAlgn="t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     </a:t>
            </a:r>
            <a:r>
              <a:rPr lang="fr-FR" sz="1800" dirty="0">
                <a:solidFill>
                  <a:srgbClr val="002060"/>
                </a:solidFill>
              </a:rPr>
              <a:t>34900   129975   163000    214000    755000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endParaRPr lang="fr-FR" sz="1600" dirty="0" smtClean="0">
              <a:solidFill>
                <a:srgbClr val="002060"/>
              </a:solidFill>
            </a:endParaRPr>
          </a:p>
          <a:p>
            <a:pPr fontAlgn="t">
              <a:buNone/>
            </a:pPr>
            <a:endParaRPr lang="en-IN" sz="1600" dirty="0">
              <a:solidFill>
                <a:srgbClr val="002060"/>
              </a:solidFill>
            </a:endParaRPr>
          </a:p>
          <a:p>
            <a:r>
              <a:rPr lang="en-IN" sz="2800" dirty="0">
                <a:solidFill>
                  <a:srgbClr val="002060"/>
                </a:solidFill>
              </a:rPr>
              <a:t>After Log Transformation</a:t>
            </a:r>
          </a:p>
          <a:p>
            <a:pPr fontAlgn="t">
              <a:buNone/>
            </a:pPr>
            <a:r>
              <a:rPr lang="fr-FR" dirty="0" smtClean="0"/>
              <a:t> </a:t>
            </a:r>
            <a:r>
              <a:rPr lang="fr-FR" dirty="0" smtClean="0"/>
              <a:t>     </a:t>
            </a:r>
            <a:r>
              <a:rPr lang="fr-FR" sz="1800" dirty="0" smtClean="0">
                <a:solidFill>
                  <a:srgbClr val="002060"/>
                </a:solidFill>
              </a:rPr>
              <a:t>quantile(train$</a:t>
            </a:r>
            <a:r>
              <a:rPr lang="fr-FR" sz="1800" dirty="0" err="1" smtClean="0">
                <a:solidFill>
                  <a:srgbClr val="002060"/>
                </a:solidFill>
              </a:rPr>
              <a:t>SalePrice</a:t>
            </a:r>
            <a:r>
              <a:rPr lang="fr-FR" sz="1800" dirty="0" smtClean="0">
                <a:solidFill>
                  <a:srgbClr val="002060"/>
                </a:solidFill>
              </a:rPr>
              <a:t>) </a:t>
            </a:r>
            <a:r>
              <a:rPr lang="fr-FR" sz="1800" dirty="0" smtClean="0">
                <a:solidFill>
                  <a:srgbClr val="002060"/>
                </a:solidFill>
              </a:rPr>
              <a:t>      </a:t>
            </a:r>
          </a:p>
          <a:p>
            <a:pPr fontAlgn="t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        0</a:t>
            </a:r>
            <a:r>
              <a:rPr lang="fr-FR" sz="1800" dirty="0" smtClean="0">
                <a:solidFill>
                  <a:srgbClr val="002060"/>
                </a:solidFill>
              </a:rPr>
              <a:t>%      25%      </a:t>
            </a:r>
            <a:r>
              <a:rPr lang="fr-FR" sz="1800" dirty="0" smtClean="0">
                <a:solidFill>
                  <a:srgbClr val="002060"/>
                </a:solidFill>
              </a:rPr>
              <a:t> 50</a:t>
            </a:r>
            <a:r>
              <a:rPr lang="fr-FR" sz="1800" dirty="0" smtClean="0">
                <a:solidFill>
                  <a:srgbClr val="002060"/>
                </a:solidFill>
              </a:rPr>
              <a:t>%      </a:t>
            </a:r>
            <a:r>
              <a:rPr lang="fr-FR" sz="1800" dirty="0" smtClean="0">
                <a:solidFill>
                  <a:srgbClr val="002060"/>
                </a:solidFill>
              </a:rPr>
              <a:t> 75</a:t>
            </a:r>
            <a:r>
              <a:rPr lang="fr-FR" sz="1800" dirty="0" smtClean="0">
                <a:solidFill>
                  <a:srgbClr val="002060"/>
                </a:solidFill>
              </a:rPr>
              <a:t>%       100% </a:t>
            </a:r>
            <a:endParaRPr lang="en-IN" sz="1800" dirty="0" smtClean="0">
              <a:solidFill>
                <a:srgbClr val="002060"/>
              </a:solidFill>
            </a:endParaRPr>
          </a:p>
          <a:p>
            <a:pPr fontAlgn="t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    </a:t>
            </a:r>
            <a:r>
              <a:rPr lang="fr-FR" sz="1800" dirty="0" smtClean="0">
                <a:solidFill>
                  <a:srgbClr val="002060"/>
                </a:solidFill>
              </a:rPr>
              <a:t>10.46024 </a:t>
            </a:r>
            <a:r>
              <a:rPr lang="fr-FR" sz="1800" dirty="0" smtClean="0">
                <a:solidFill>
                  <a:srgbClr val="002060"/>
                </a:solidFill>
              </a:rPr>
              <a:t>11.77510 12.00151 12.27373 13.53447 </a:t>
            </a:r>
            <a:endParaRPr lang="en-I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287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M</a:t>
            </a:r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ost </a:t>
            </a:r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ontributing </a:t>
            </a:r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V</a:t>
            </a:r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ariable</a:t>
            </a:r>
            <a:endParaRPr lang="en-US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  <p:pic>
        <p:nvPicPr>
          <p:cNvPr id="4" name="Content Placeholder 3" descr="Grliv_outli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876" y="1200150"/>
            <a:ext cx="5432247" cy="3394075"/>
          </a:xfrm>
          <a:ln>
            <a:solidFill>
              <a:schemeClr val="tx1"/>
            </a:solidFill>
            <a:prstDash val="sysDot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6600" dirty="0">
                <a:solidFill>
                  <a:srgbClr val="002060"/>
                </a:solidFill>
                <a:latin typeface="Bahnschrift Condensed" pitchFamily="34" charset="0"/>
              </a:rPr>
              <a:t>  Data cleaning and </a:t>
            </a:r>
          </a:p>
          <a:p>
            <a:pPr algn="ctr">
              <a:buNone/>
            </a:pPr>
            <a:r>
              <a:rPr lang="en-US" sz="6600" dirty="0">
                <a:solidFill>
                  <a:srgbClr val="002060"/>
                </a:solidFill>
                <a:latin typeface="Bahnschrift Condensed" pitchFamily="34" charset="0"/>
              </a:rPr>
              <a:t>Manipulation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216"/>
            <a:ext cx="7543800" cy="8572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Bahnschrift Condensed" pitchFamily="34" charset="0"/>
              </a:rPr>
            </a:br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Bahnschrift Condensed" pitchFamily="34" charset="0"/>
              </a:rPr>
            </a:br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Steps followed in EDA</a:t>
            </a:r>
            <a:br>
              <a:rPr lang="en-US" dirty="0">
                <a:solidFill>
                  <a:srgbClr val="002060"/>
                </a:solidFill>
                <a:latin typeface="Bahnschrift Condensed" pitchFamily="34" charset="0"/>
              </a:rPr>
            </a:br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Bahnschrift Condensed" pitchFamily="34" charset="0"/>
              </a:rPr>
            </a:br>
            <a:endParaRPr lang="en-US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1200151"/>
          <a:ext cx="7086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Dream house ..</a:t>
            </a:r>
          </a:p>
        </p:txBody>
      </p:sp>
      <p:pic>
        <p:nvPicPr>
          <p:cNvPr id="4" name="Content Placeholder 3" descr="WOrd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884414"/>
            <a:ext cx="3962400" cy="4025546"/>
          </a:xfr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Variables like Alley, Fence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00151"/>
            <a:ext cx="6858000" cy="3394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-104806"/>
            <a:ext cx="9144000" cy="4789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00150"/>
            <a:ext cx="3032469" cy="3422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99" y="1123950"/>
            <a:ext cx="3237431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M</a:t>
            </a:r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isc </a:t>
            </a:r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f</a:t>
            </a:r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eatures </a:t>
            </a:r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and pool qc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895350"/>
            <a:ext cx="2819400" cy="3123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895350"/>
            <a:ext cx="254969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DE8DF-50CB-4C11-B3DD-58DBEA98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3350"/>
            <a:ext cx="7620000" cy="1046864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Bahnschrift Condensed" pitchFamily="34" charset="0"/>
              </a:rPr>
              <a:t>After </a:t>
            </a:r>
            <a:r>
              <a:rPr lang="en-IN" dirty="0">
                <a:solidFill>
                  <a:srgbClr val="002060"/>
                </a:solidFill>
                <a:latin typeface="Bahnschrift Condensed" pitchFamily="34" charset="0"/>
              </a:rPr>
              <a:t>removing </a:t>
            </a:r>
            <a:r>
              <a:rPr lang="en-IN" dirty="0" smtClean="0">
                <a:solidFill>
                  <a:srgbClr val="002060"/>
                </a:solidFill>
                <a:latin typeface="Bahnschrift Condensed" pitchFamily="34" charset="0"/>
              </a:rPr>
              <a:t>variables which had </a:t>
            </a:r>
            <a:br>
              <a:rPr lang="en-IN" dirty="0" smtClean="0">
                <a:solidFill>
                  <a:srgbClr val="002060"/>
                </a:solidFill>
                <a:latin typeface="Bahnschrift Condensed" pitchFamily="34" charset="0"/>
              </a:rPr>
            </a:br>
            <a:r>
              <a:rPr lang="en-IN" dirty="0" smtClean="0">
                <a:solidFill>
                  <a:srgbClr val="002060"/>
                </a:solidFill>
                <a:latin typeface="Bahnschrift Condensed" pitchFamily="34" charset="0"/>
              </a:rPr>
              <a:t>more </a:t>
            </a:r>
            <a:r>
              <a:rPr lang="en-IN" dirty="0">
                <a:solidFill>
                  <a:srgbClr val="002060"/>
                </a:solidFill>
                <a:latin typeface="Bahnschrift Condensed" pitchFamily="34" charset="0"/>
              </a:rPr>
              <a:t>than 50% missing values</a:t>
            </a:r>
          </a:p>
        </p:txBody>
      </p:sp>
      <p:pic>
        <p:nvPicPr>
          <p:cNvPr id="4" name="Content Placeholder 3" descr="NA drop more than 50.PNG">
            <a:extLst>
              <a:ext uri="{FF2B5EF4-FFF2-40B4-BE49-F238E27FC236}">
                <a16:creationId xmlns:a16="http://schemas.microsoft.com/office/drawing/2014/main" xmlns="" id="{3AE336AD-F514-4FA0-8C21-9D08B53FE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352550"/>
            <a:ext cx="5486399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88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34678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151"/>
            <a:ext cx="8001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6600" dirty="0">
                <a:solidFill>
                  <a:srgbClr val="002060"/>
                </a:solidFill>
                <a:latin typeface="Bahnschrift Condensed" pitchFamily="34" charset="0"/>
              </a:rPr>
              <a:t>    Model implementations </a:t>
            </a:r>
            <a:r>
              <a:rPr lang="en-US" sz="6600" dirty="0" smtClean="0">
                <a:solidFill>
                  <a:srgbClr val="002060"/>
                </a:solidFill>
                <a:latin typeface="Bahnschrift Condensed" pitchFamily="34" charset="0"/>
              </a:rPr>
              <a:t>–</a:t>
            </a:r>
          </a:p>
          <a:p>
            <a:pPr algn="ctr">
              <a:buNone/>
            </a:pPr>
            <a:r>
              <a:rPr lang="en-US" sz="6600" dirty="0" smtClean="0">
                <a:solidFill>
                  <a:srgbClr val="002060"/>
                </a:solidFill>
                <a:latin typeface="Bahnschrift Condensed" pitchFamily="34" charset="0"/>
              </a:rPr>
              <a:t>Machine </a:t>
            </a:r>
            <a:r>
              <a:rPr lang="en-US" sz="6600" dirty="0">
                <a:solidFill>
                  <a:srgbClr val="002060"/>
                </a:solidFill>
                <a:latin typeface="Bahnschrift Condensed" pitchFamily="34" charset="0"/>
              </a:rPr>
              <a:t>learning </a:t>
            </a:r>
          </a:p>
          <a:p>
            <a:pPr algn="ctr">
              <a:buNone/>
            </a:pPr>
            <a:r>
              <a:rPr lang="en-US" sz="6600" dirty="0">
                <a:solidFill>
                  <a:srgbClr val="002060"/>
                </a:solidFill>
                <a:latin typeface="Bahnschrift Condensed" pitchFamily="34" charset="0"/>
              </a:rPr>
              <a:t>Algorithms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0D3DE-B7FE-45D4-9E94-532603EE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Bahnschrift Condensed" pitchFamily="34" charset="0"/>
              </a:rPr>
              <a:t>Models Implemented along with Cross Validation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581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878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505200" y="3486150"/>
            <a:ext cx="1447800" cy="457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Model 1-RF1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0" y="3486150"/>
            <a:ext cx="1524000" cy="4572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RF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895350"/>
            <a:ext cx="5217658" cy="3974525"/>
          </a:xfr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Model2-RF2 with 2 mtry values</a:t>
            </a:r>
          </a:p>
        </p:txBody>
      </p:sp>
      <p:pic>
        <p:nvPicPr>
          <p:cNvPr id="4" name="Content Placeholder 3" descr="RF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424" y="971550"/>
            <a:ext cx="4783298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Comparing our RF1 and RF2</a:t>
            </a:r>
          </a:p>
        </p:txBody>
      </p:sp>
      <p:pic>
        <p:nvPicPr>
          <p:cNvPr id="4" name="Content Placeholder 3" descr="comparing RF1 and RF2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895350"/>
            <a:ext cx="6198825" cy="37979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Bahnschrift Condensed" pitchFamily="34" charset="0"/>
              </a:rPr>
              <a:t>Ames housing project</a:t>
            </a:r>
            <a:endParaRPr lang="ko-KR" altLang="en-US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79712" y="1131590"/>
          <a:ext cx="6707088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147773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Model 3-LR</a:t>
            </a:r>
            <a:endParaRPr lang="en-US" dirty="0"/>
          </a:p>
        </p:txBody>
      </p:sp>
      <p:pic>
        <p:nvPicPr>
          <p:cNvPr id="4" name="Content Placeholder 3" descr="Linear regres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352550"/>
            <a:ext cx="6120423" cy="266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Comparing our RF1 ,RF2 and LR</a:t>
            </a:r>
            <a:endParaRPr lang="en-US" dirty="0"/>
          </a:p>
        </p:txBody>
      </p:sp>
      <p:pic>
        <p:nvPicPr>
          <p:cNvPr id="6" name="Content Placeholder 5" descr="comparing RF1, RF2 and LR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971550"/>
            <a:ext cx="5582429" cy="33913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Model 4-GBM</a:t>
            </a:r>
            <a:endParaRPr lang="en-US" dirty="0"/>
          </a:p>
        </p:txBody>
      </p:sp>
      <p:pic>
        <p:nvPicPr>
          <p:cNvPr id="4" name="Content Placeholder 3" descr="GB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047750"/>
            <a:ext cx="5562600" cy="35970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Comparing our </a:t>
            </a:r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LR,RF1,RF2 </a:t>
            </a:r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and GBM</a:t>
            </a:r>
            <a:endParaRPr lang="en-US" dirty="0"/>
          </a:p>
        </p:txBody>
      </p:sp>
      <p:pic>
        <p:nvPicPr>
          <p:cNvPr id="4" name="Content Placeholder 3" descr="comparing LM, RF2 and GBM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895350"/>
            <a:ext cx="5734851" cy="32294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Model 5-GBM2</a:t>
            </a:r>
            <a:endParaRPr lang="en-US" dirty="0"/>
          </a:p>
        </p:txBody>
      </p:sp>
      <p:pic>
        <p:nvPicPr>
          <p:cNvPr id="4" name="Content Placeholder 3" descr="GBM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895350"/>
            <a:ext cx="6324600" cy="40859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Comparing our LR ,RF1,RF2,GBM and GBM2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comparing LM, RF2 and GBM,GBM2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047750"/>
            <a:ext cx="6553200" cy="3841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Model 6-XGBM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XGB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819150"/>
            <a:ext cx="6172200" cy="43084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Comparing our LR ,RF1,RF2,GBM,GBM2 and XGBM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 descr="comparing LM, RF2 and GBM,GBM2,XGBM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599" y="819150"/>
            <a:ext cx="6727125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Model 7-XGBM with tuning parameters</a:t>
            </a:r>
            <a:endParaRPr lang="en-US" dirty="0"/>
          </a:p>
        </p:txBody>
      </p:sp>
      <p:pic>
        <p:nvPicPr>
          <p:cNvPr id="4" name="Content Placeholder 3" descr="XGM with fine tun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12" y="1453948"/>
            <a:ext cx="4658375" cy="2886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Comparing our </a:t>
            </a:r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LR </a:t>
            </a:r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,RF,RF2,GBM,GBM2 and XGBM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comparing LM, RF2 and GBM,GBM2,XGBM,XGM2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916884"/>
            <a:ext cx="6324600" cy="37122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287E5-1C4F-4C1E-ACD3-00720B34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216"/>
            <a:ext cx="7543800" cy="85725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Bahnschrift Condensed" pitchFamily="34" charset="0"/>
              </a:rPr>
              <a:t>The </a:t>
            </a:r>
            <a:r>
              <a:rPr lang="en-IN" dirty="0" smtClean="0">
                <a:solidFill>
                  <a:srgbClr val="002060"/>
                </a:solidFill>
                <a:latin typeface="Bahnschrift Condensed" pitchFamily="34" charset="0"/>
              </a:rPr>
              <a:t>data</a:t>
            </a:r>
            <a:endParaRPr lang="en-IN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1200150"/>
          <a:ext cx="68580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993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Model 8-LR with trimmed data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LM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123950"/>
            <a:ext cx="6169584" cy="266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Comparing our LR ,RF1,RF2,GBM,GBM2,XGBM and LM2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comparing LM, RF2 and GBM,GBM2,XGBM,XGM2,LM2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971550"/>
            <a:ext cx="71247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Model 9-LR with log transformed data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LM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924" y="1200150"/>
            <a:ext cx="6868076" cy="289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Comparing our LR ,RF1,RF2,GBM,GBM2,XGBM,LR2 and LR3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LM3 added 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895349"/>
            <a:ext cx="6781800" cy="39455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002060"/>
                </a:solidFill>
                <a:latin typeface="Bahnschrift Condensed" pitchFamily="34" charset="0"/>
              </a:rPr>
              <a:t>Final Thoughts…</a:t>
            </a:r>
            <a:endParaRPr lang="en-US" sz="6600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216"/>
            <a:ext cx="7543800" cy="8572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Condensed" pitchFamily="34" charset="0"/>
              </a:rPr>
              <a:t>Conclusion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52600" y="1200151"/>
          <a:ext cx="69342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Bahnschrift Condensed" pitchFamily="34" charset="0"/>
              </a:rPr>
              <a:t>Thank you !</a:t>
            </a:r>
            <a:endParaRPr lang="en-US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Image result for final slide of presentation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62025"/>
            <a:ext cx="7439025" cy="41814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71358-F918-4C3F-8C12-7E5EB0EB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216"/>
            <a:ext cx="7543800" cy="85725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Bahnschrift Condensed" pitchFamily="34" charset="0"/>
              </a:rPr>
              <a:t>Packages Used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742950"/>
          <a:ext cx="7086600" cy="4231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379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002060"/>
                </a:solidFill>
                <a:latin typeface="Bahnschrift Condensed" pitchFamily="34" charset="0"/>
              </a:rPr>
              <a:t>The Hypothesis….</a:t>
            </a:r>
            <a:endParaRPr lang="en-US" sz="6600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BFC053-D611-4AC3-B7D7-D8BCBE48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09550"/>
            <a:ext cx="7391400" cy="857250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Bahnschrift Condensed" pitchFamily="34" charset="0"/>
              </a:rPr>
              <a:t>High correlation of Variables with Saleprice</a:t>
            </a:r>
            <a:br>
              <a:rPr lang="en-IN" dirty="0" smtClean="0">
                <a:solidFill>
                  <a:srgbClr val="002060"/>
                </a:solidFill>
                <a:latin typeface="Bahnschrift Condensed" pitchFamily="34" charset="0"/>
              </a:rPr>
            </a:br>
            <a:endParaRPr lang="en-IN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003337E-24C0-4A77-B229-F63963F7D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7638047"/>
              </p:ext>
            </p:extLst>
          </p:nvPr>
        </p:nvGraphicFramePr>
        <p:xfrm>
          <a:off x="1905000" y="1047750"/>
          <a:ext cx="5791200" cy="3925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2749">
                  <a:extLst>
                    <a:ext uri="{9D8B030D-6E8A-4147-A177-3AD203B41FA5}">
                      <a16:colId xmlns:a16="http://schemas.microsoft.com/office/drawing/2014/main" xmlns="" val="2208107217"/>
                    </a:ext>
                  </a:extLst>
                </a:gridCol>
                <a:gridCol w="3048451">
                  <a:extLst>
                    <a:ext uri="{9D8B030D-6E8A-4147-A177-3AD203B41FA5}">
                      <a16:colId xmlns:a16="http://schemas.microsoft.com/office/drawing/2014/main" xmlns="" val="122999732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Variables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Correlation(&gt;0.5)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65337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OverallQual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0.7909816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95389967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+mn-lt"/>
                        </a:rPr>
                        <a:t>YearBuilt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0.5228973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57963388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YearRemodAdd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0.507101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33827633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+mn-lt"/>
                        </a:rPr>
                        <a:t>TotalBsmtSF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0.6135806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61694663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X1stFlrSF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0.605822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8855809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GrLivArea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0.7086245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46115626"/>
                  </a:ext>
                </a:extLst>
              </a:tr>
              <a:tr h="150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FullBath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0.5606638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79688222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TotRmsAbvGrd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0.533732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06714099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GarageCars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0.6404092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75635268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GarageArea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0.6234314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14193497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+mn-lt"/>
                        </a:rPr>
                        <a:t>SalePrice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1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63224368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ExterQual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-0.6368837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73590341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BsmtQual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-0.6055483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15468446"/>
                  </a:ext>
                </a:extLst>
              </a:tr>
              <a:tr h="170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KitchenQual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-0.5891888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81340297"/>
                  </a:ext>
                </a:extLst>
              </a:tr>
              <a:tr h="125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8642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70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E69D9-35D7-4DBA-A978-7DCB80E7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216"/>
            <a:ext cx="7467600" cy="85725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Bahnschrift Condensed" pitchFamily="34" charset="0"/>
              </a:rPr>
              <a:t>Low correlation with variables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99BC78B-B587-4310-BF2F-650D0F503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74035376"/>
              </p:ext>
            </p:extLst>
          </p:nvPr>
        </p:nvGraphicFramePr>
        <p:xfrm>
          <a:off x="2133600" y="971548"/>
          <a:ext cx="6324600" cy="3639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xmlns="" val="1499952114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1857624403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Variables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Correlation(&lt;0.1)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35754503"/>
                  </a:ext>
                </a:extLst>
              </a:tr>
              <a:tr h="333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MSSubclass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-0.08428414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31049109"/>
                  </a:ext>
                </a:extLst>
              </a:tr>
              <a:tr h="333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OverallCond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-0.07785589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98952881"/>
                  </a:ext>
                </a:extLst>
              </a:tr>
              <a:tr h="333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BsmtFinSF2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-0.01137812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90219768"/>
                  </a:ext>
                </a:extLst>
              </a:tr>
              <a:tr h="333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LowQualFinSF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-0.02560613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89679866"/>
                  </a:ext>
                </a:extLst>
              </a:tr>
              <a:tr h="333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BsmtHalfBath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-0.01684415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47791236"/>
                  </a:ext>
                </a:extLst>
              </a:tr>
              <a:tr h="333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X3SsnPorch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0.04458367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7289974"/>
                  </a:ext>
                </a:extLst>
              </a:tr>
              <a:tr h="333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PoolArea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0.09240355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0620269"/>
                  </a:ext>
                </a:extLst>
              </a:tr>
              <a:tr h="333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MiscVal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-0.02118985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1177639"/>
                  </a:ext>
                </a:extLst>
              </a:tr>
              <a:tr h="333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MoSold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0.04643225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09409638"/>
                  </a:ext>
                </a:extLst>
              </a:tr>
              <a:tr h="333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YrSold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-0.02892259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8554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900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E60C7-0D49-4499-A6D7-6BB6F734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216"/>
            <a:ext cx="7467600" cy="857250"/>
          </a:xfrm>
        </p:spPr>
        <p:txBody>
          <a:bodyPr>
            <a:normAutofit/>
          </a:bodyPr>
          <a:lstStyle/>
          <a:p>
            <a:pPr algn="ctr"/>
            <a:r>
              <a:rPr lang="en-IN" dirty="0" err="1">
                <a:solidFill>
                  <a:srgbClr val="002060"/>
                </a:solidFill>
                <a:latin typeface="Bahnschrift Condensed" pitchFamily="34" charset="0"/>
              </a:rPr>
              <a:t>Cont</a:t>
            </a:r>
            <a:r>
              <a:rPr lang="en-IN" dirty="0">
                <a:solidFill>
                  <a:srgbClr val="002060"/>
                </a:solidFill>
                <a:latin typeface="Bahnschrift Condensed" pitchFamily="34" charset="0"/>
              </a:rPr>
              <a:t>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84E7B65-7C3C-4E7D-A0A7-700F6571BB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38400" y="971550"/>
          <a:ext cx="5725160" cy="3957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xmlns="" val="1383098955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xmlns="" val="935522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Variables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Correlation (&lt;</a:t>
                      </a:r>
                      <a:r>
                        <a:rPr lang="en-IN" sz="1600" dirty="0">
                          <a:effectLst/>
                        </a:rPr>
                        <a:t>0.1)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81853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Street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0.04643225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6023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Landcontour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0.01545324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6506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Utilities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-0.0143143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80882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LotConfig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-0.06739602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64641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Landslope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0.05115225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6520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Condition1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0.09115491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56564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Condition2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0.007512734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83885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BldgType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-0.08559061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1285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MasVnrType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0.01790688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5052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BsmtCond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0.05766314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39479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BsmtFinType1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-0.07099458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91410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BsmtFinType2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0.04248653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45592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Heating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-0.09881208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31004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FirePlaceQu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-0.09355707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7411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SaleType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-0.05036954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8854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371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510</Words>
  <Application>Microsoft Office PowerPoint</Application>
  <PresentationFormat>On-screen Show (16:9)</PresentationFormat>
  <Paragraphs>182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Dream house ..</vt:lpstr>
      <vt:lpstr>Ames housing project</vt:lpstr>
      <vt:lpstr>The data</vt:lpstr>
      <vt:lpstr>Packages Used</vt:lpstr>
      <vt:lpstr>Slide 6</vt:lpstr>
      <vt:lpstr>High correlation of Variables with Saleprice </vt:lpstr>
      <vt:lpstr>Low correlation with variables</vt:lpstr>
      <vt:lpstr>Cont…</vt:lpstr>
      <vt:lpstr>PCA</vt:lpstr>
      <vt:lpstr>PCA  is able to explain proportion of   variable </vt:lpstr>
      <vt:lpstr>Slide 12</vt:lpstr>
      <vt:lpstr>Slide 13</vt:lpstr>
      <vt:lpstr> Sale Price-y variable</vt:lpstr>
      <vt:lpstr>Log Transformed Target Var</vt:lpstr>
      <vt:lpstr>Statistical study</vt:lpstr>
      <vt:lpstr>Most Contributing Variable</vt:lpstr>
      <vt:lpstr>Slide 18</vt:lpstr>
      <vt:lpstr>  Steps followed in EDA  </vt:lpstr>
      <vt:lpstr>Variables like Alley, Fence </vt:lpstr>
      <vt:lpstr>Misc features and pool qc</vt:lpstr>
      <vt:lpstr>After removing variables which had  more than 50% missing values</vt:lpstr>
      <vt:lpstr>Slide 23</vt:lpstr>
      <vt:lpstr>Slide 24</vt:lpstr>
      <vt:lpstr>Slide 25</vt:lpstr>
      <vt:lpstr>Models Implemented along with Cross Validation</vt:lpstr>
      <vt:lpstr>Model 1-RF1</vt:lpstr>
      <vt:lpstr>Model2-RF2 with 2 mtry values</vt:lpstr>
      <vt:lpstr>Comparing our RF1 and RF2</vt:lpstr>
      <vt:lpstr>Model 3-LR</vt:lpstr>
      <vt:lpstr>Comparing our RF1 ,RF2 and LR</vt:lpstr>
      <vt:lpstr>Model 4-GBM</vt:lpstr>
      <vt:lpstr>Comparing our LR,RF1,RF2 and GBM</vt:lpstr>
      <vt:lpstr>Model 5-GBM2</vt:lpstr>
      <vt:lpstr>Comparing our LR ,RF1,RF2,GBM and GBM2</vt:lpstr>
      <vt:lpstr>Model 6-XGBM</vt:lpstr>
      <vt:lpstr>Comparing our LR ,RF1,RF2,GBM,GBM2 and XGBM</vt:lpstr>
      <vt:lpstr>Model 7-XGBM with tuning parameters</vt:lpstr>
      <vt:lpstr>Comparing our LR ,RF,RF2,GBM,GBM2 and XGBM</vt:lpstr>
      <vt:lpstr>Model 8-LR with trimmed data</vt:lpstr>
      <vt:lpstr>Comparing our LR ,RF1,RF2,GBM,GBM2,XGBM and LM2</vt:lpstr>
      <vt:lpstr>Model 9-LR with log transformed data</vt:lpstr>
      <vt:lpstr>Comparing our LR ,RF1,RF2,GBM,GBM2,XGBM,LR2 and LR3</vt:lpstr>
      <vt:lpstr>Slide 44</vt:lpstr>
      <vt:lpstr>Conclusion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Acer11</cp:lastModifiedBy>
  <cp:revision>71</cp:revision>
  <dcterms:created xsi:type="dcterms:W3CDTF">2014-04-01T16:27:38Z</dcterms:created>
  <dcterms:modified xsi:type="dcterms:W3CDTF">2018-08-25T16:55:30Z</dcterms:modified>
</cp:coreProperties>
</file>