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72" r:id="rId2"/>
    <p:sldId id="275" r:id="rId3"/>
    <p:sldId id="276" r:id="rId4"/>
    <p:sldId id="280" r:id="rId5"/>
  </p:sldIdLst>
  <p:sldSz cx="12192000" cy="6858000"/>
  <p:notesSz cx="6858000" cy="9144000"/>
  <p:embeddedFontLst>
    <p:embeddedFont>
      <p:font typeface="Arial Black" panose="020B0A04020102020204" pitchFamily="34" charset="0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q2euUF78gKMHUVXu2slR1wauP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C6C4A8-3B53-4C0B-93B4-38055EF63A44}">
  <a:tblStyle styleId="{AFC6C4A8-3B53-4C0B-93B4-38055EF63A4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F4F4F4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57" Type="http://schemas.microsoft.com/office/2016/11/relationships/changesInfo" Target="changesInfos/changesInfo1.xml"/><Relationship Id="rId52" Type="http://customschemas.google.com/relationships/presentationmetadata" Target="metadata"/><Relationship Id="rId4" Type="http://schemas.openxmlformats.org/officeDocument/2006/relationships/slide" Target="slides/slide3.xml"/><Relationship Id="rId56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Prichonnet" userId="38d67d84fb672679" providerId="LiveId" clId="{A8032EC7-9B9E-44C9-860F-D60E7795EBFE}"/>
    <pc:docChg chg="delSld modSld">
      <pc:chgData name="Mathieu Prichonnet" userId="38d67d84fb672679" providerId="LiveId" clId="{A8032EC7-9B9E-44C9-860F-D60E7795EBFE}" dt="2023-05-09T14:28:34.368" v="107" actId="47"/>
      <pc:docMkLst>
        <pc:docMk/>
      </pc:docMkLst>
      <pc:sldChg chg="del">
        <pc:chgData name="Mathieu Prichonnet" userId="38d67d84fb672679" providerId="LiveId" clId="{A8032EC7-9B9E-44C9-860F-D60E7795EBFE}" dt="2023-05-09T14:27:49.124" v="68" actId="47"/>
        <pc:sldMkLst>
          <pc:docMk/>
          <pc:sldMk cId="0" sldId="256"/>
        </pc:sldMkLst>
      </pc:sldChg>
      <pc:sldChg chg="del">
        <pc:chgData name="Mathieu Prichonnet" userId="38d67d84fb672679" providerId="LiveId" clId="{A8032EC7-9B9E-44C9-860F-D60E7795EBFE}" dt="2023-05-09T14:27:50.539" v="69" actId="47"/>
        <pc:sldMkLst>
          <pc:docMk/>
          <pc:sldMk cId="0" sldId="257"/>
        </pc:sldMkLst>
      </pc:sldChg>
      <pc:sldChg chg="del">
        <pc:chgData name="Mathieu Prichonnet" userId="38d67d84fb672679" providerId="LiveId" clId="{A8032EC7-9B9E-44C9-860F-D60E7795EBFE}" dt="2023-05-09T14:27:52.183" v="71" actId="47"/>
        <pc:sldMkLst>
          <pc:docMk/>
          <pc:sldMk cId="0" sldId="258"/>
        </pc:sldMkLst>
      </pc:sldChg>
      <pc:sldChg chg="del">
        <pc:chgData name="Mathieu Prichonnet" userId="38d67d84fb672679" providerId="LiveId" clId="{A8032EC7-9B9E-44C9-860F-D60E7795EBFE}" dt="2023-05-09T14:27:51.501" v="70" actId="47"/>
        <pc:sldMkLst>
          <pc:docMk/>
          <pc:sldMk cId="0" sldId="259"/>
        </pc:sldMkLst>
      </pc:sldChg>
      <pc:sldChg chg="del">
        <pc:chgData name="Mathieu Prichonnet" userId="38d67d84fb672679" providerId="LiveId" clId="{A8032EC7-9B9E-44C9-860F-D60E7795EBFE}" dt="2023-05-09T14:27:54.894" v="74" actId="47"/>
        <pc:sldMkLst>
          <pc:docMk/>
          <pc:sldMk cId="0" sldId="260"/>
        </pc:sldMkLst>
      </pc:sldChg>
      <pc:sldChg chg="del">
        <pc:chgData name="Mathieu Prichonnet" userId="38d67d84fb672679" providerId="LiveId" clId="{A8032EC7-9B9E-44C9-860F-D60E7795EBFE}" dt="2023-05-09T14:27:52.978" v="72" actId="47"/>
        <pc:sldMkLst>
          <pc:docMk/>
          <pc:sldMk cId="0" sldId="261"/>
        </pc:sldMkLst>
      </pc:sldChg>
      <pc:sldChg chg="del">
        <pc:chgData name="Mathieu Prichonnet" userId="38d67d84fb672679" providerId="LiveId" clId="{A8032EC7-9B9E-44C9-860F-D60E7795EBFE}" dt="2023-05-09T14:27:54.351" v="73" actId="47"/>
        <pc:sldMkLst>
          <pc:docMk/>
          <pc:sldMk cId="0" sldId="262"/>
        </pc:sldMkLst>
      </pc:sldChg>
      <pc:sldChg chg="del">
        <pc:chgData name="Mathieu Prichonnet" userId="38d67d84fb672679" providerId="LiveId" clId="{A8032EC7-9B9E-44C9-860F-D60E7795EBFE}" dt="2023-05-09T14:27:56.498" v="76" actId="47"/>
        <pc:sldMkLst>
          <pc:docMk/>
          <pc:sldMk cId="0" sldId="263"/>
        </pc:sldMkLst>
      </pc:sldChg>
      <pc:sldChg chg="del">
        <pc:chgData name="Mathieu Prichonnet" userId="38d67d84fb672679" providerId="LiveId" clId="{A8032EC7-9B9E-44C9-860F-D60E7795EBFE}" dt="2023-05-09T14:27:55.840" v="75" actId="47"/>
        <pc:sldMkLst>
          <pc:docMk/>
          <pc:sldMk cId="0" sldId="264"/>
        </pc:sldMkLst>
      </pc:sldChg>
      <pc:sldChg chg="del">
        <pc:chgData name="Mathieu Prichonnet" userId="38d67d84fb672679" providerId="LiveId" clId="{A8032EC7-9B9E-44C9-860F-D60E7795EBFE}" dt="2023-05-09T14:27:57.429" v="77" actId="47"/>
        <pc:sldMkLst>
          <pc:docMk/>
          <pc:sldMk cId="0" sldId="265"/>
        </pc:sldMkLst>
      </pc:sldChg>
      <pc:sldChg chg="del">
        <pc:chgData name="Mathieu Prichonnet" userId="38d67d84fb672679" providerId="LiveId" clId="{A8032EC7-9B9E-44C9-860F-D60E7795EBFE}" dt="2023-05-09T14:27:58.723" v="79" actId="47"/>
        <pc:sldMkLst>
          <pc:docMk/>
          <pc:sldMk cId="0" sldId="266"/>
        </pc:sldMkLst>
      </pc:sldChg>
      <pc:sldChg chg="del">
        <pc:chgData name="Mathieu Prichonnet" userId="38d67d84fb672679" providerId="LiveId" clId="{A8032EC7-9B9E-44C9-860F-D60E7795EBFE}" dt="2023-05-09T14:27:58.227" v="78" actId="47"/>
        <pc:sldMkLst>
          <pc:docMk/>
          <pc:sldMk cId="0" sldId="267"/>
        </pc:sldMkLst>
      </pc:sldChg>
      <pc:sldChg chg="del">
        <pc:chgData name="Mathieu Prichonnet" userId="38d67d84fb672679" providerId="LiveId" clId="{A8032EC7-9B9E-44C9-860F-D60E7795EBFE}" dt="2023-05-09T14:27:59.905" v="80" actId="47"/>
        <pc:sldMkLst>
          <pc:docMk/>
          <pc:sldMk cId="0" sldId="268"/>
        </pc:sldMkLst>
      </pc:sldChg>
      <pc:sldChg chg="del">
        <pc:chgData name="Mathieu Prichonnet" userId="38d67d84fb672679" providerId="LiveId" clId="{A8032EC7-9B9E-44C9-860F-D60E7795EBFE}" dt="2023-05-09T14:28:01.507" v="81" actId="47"/>
        <pc:sldMkLst>
          <pc:docMk/>
          <pc:sldMk cId="0" sldId="269"/>
        </pc:sldMkLst>
      </pc:sldChg>
      <pc:sldChg chg="del">
        <pc:chgData name="Mathieu Prichonnet" userId="38d67d84fb672679" providerId="LiveId" clId="{A8032EC7-9B9E-44C9-860F-D60E7795EBFE}" dt="2023-05-09T14:28:02.463" v="82" actId="47"/>
        <pc:sldMkLst>
          <pc:docMk/>
          <pc:sldMk cId="0" sldId="270"/>
        </pc:sldMkLst>
      </pc:sldChg>
      <pc:sldChg chg="del">
        <pc:chgData name="Mathieu Prichonnet" userId="38d67d84fb672679" providerId="LiveId" clId="{A8032EC7-9B9E-44C9-860F-D60E7795EBFE}" dt="2023-05-09T14:27:45.054" v="67" actId="47"/>
        <pc:sldMkLst>
          <pc:docMk/>
          <pc:sldMk cId="0" sldId="271"/>
        </pc:sldMkLst>
      </pc:sldChg>
      <pc:sldChg chg="modSp mod">
        <pc:chgData name="Mathieu Prichonnet" userId="38d67d84fb672679" providerId="LiveId" clId="{A8032EC7-9B9E-44C9-860F-D60E7795EBFE}" dt="2023-05-09T14:27:42.203" v="66" actId="20577"/>
        <pc:sldMkLst>
          <pc:docMk/>
          <pc:sldMk cId="0" sldId="272"/>
        </pc:sldMkLst>
        <pc:spChg chg="mod">
          <ac:chgData name="Mathieu Prichonnet" userId="38d67d84fb672679" providerId="LiveId" clId="{A8032EC7-9B9E-44C9-860F-D60E7795EBFE}" dt="2023-05-09T14:27:42.203" v="66" actId="20577"/>
          <ac:spMkLst>
            <pc:docMk/>
            <pc:sldMk cId="0" sldId="272"/>
            <ac:spMk id="163" creationId="{00000000-0000-0000-0000-000000000000}"/>
          </ac:spMkLst>
        </pc:spChg>
      </pc:sldChg>
      <pc:sldChg chg="del">
        <pc:chgData name="Mathieu Prichonnet" userId="38d67d84fb672679" providerId="LiveId" clId="{A8032EC7-9B9E-44C9-860F-D60E7795EBFE}" dt="2023-05-09T14:28:03.979" v="83" actId="47"/>
        <pc:sldMkLst>
          <pc:docMk/>
          <pc:sldMk cId="0" sldId="273"/>
        </pc:sldMkLst>
      </pc:sldChg>
      <pc:sldChg chg="del">
        <pc:chgData name="Mathieu Prichonnet" userId="38d67d84fb672679" providerId="LiveId" clId="{A8032EC7-9B9E-44C9-860F-D60E7795EBFE}" dt="2023-05-09T14:28:05.188" v="84" actId="47"/>
        <pc:sldMkLst>
          <pc:docMk/>
          <pc:sldMk cId="0" sldId="274"/>
        </pc:sldMkLst>
      </pc:sldChg>
      <pc:sldChg chg="del">
        <pc:chgData name="Mathieu Prichonnet" userId="38d67d84fb672679" providerId="LiveId" clId="{A8032EC7-9B9E-44C9-860F-D60E7795EBFE}" dt="2023-05-09T14:28:07.847" v="85" actId="47"/>
        <pc:sldMkLst>
          <pc:docMk/>
          <pc:sldMk cId="0" sldId="277"/>
        </pc:sldMkLst>
      </pc:sldChg>
      <pc:sldChg chg="del">
        <pc:chgData name="Mathieu Prichonnet" userId="38d67d84fb672679" providerId="LiveId" clId="{A8032EC7-9B9E-44C9-860F-D60E7795EBFE}" dt="2023-05-09T14:28:08.491" v="86" actId="47"/>
        <pc:sldMkLst>
          <pc:docMk/>
          <pc:sldMk cId="0" sldId="278"/>
        </pc:sldMkLst>
      </pc:sldChg>
      <pc:sldChg chg="del">
        <pc:chgData name="Mathieu Prichonnet" userId="38d67d84fb672679" providerId="LiveId" clId="{A8032EC7-9B9E-44C9-860F-D60E7795EBFE}" dt="2023-05-09T14:28:09.426" v="87" actId="47"/>
        <pc:sldMkLst>
          <pc:docMk/>
          <pc:sldMk cId="0" sldId="279"/>
        </pc:sldMkLst>
      </pc:sldChg>
      <pc:sldChg chg="del">
        <pc:chgData name="Mathieu Prichonnet" userId="38d67d84fb672679" providerId="LiveId" clId="{A8032EC7-9B9E-44C9-860F-D60E7795EBFE}" dt="2023-05-09T14:28:12.737" v="88" actId="47"/>
        <pc:sldMkLst>
          <pc:docMk/>
          <pc:sldMk cId="0" sldId="281"/>
        </pc:sldMkLst>
      </pc:sldChg>
      <pc:sldChg chg="del">
        <pc:chgData name="Mathieu Prichonnet" userId="38d67d84fb672679" providerId="LiveId" clId="{A8032EC7-9B9E-44C9-860F-D60E7795EBFE}" dt="2023-05-09T14:28:13.854" v="89" actId="47"/>
        <pc:sldMkLst>
          <pc:docMk/>
          <pc:sldMk cId="0" sldId="282"/>
        </pc:sldMkLst>
      </pc:sldChg>
      <pc:sldChg chg="del">
        <pc:chgData name="Mathieu Prichonnet" userId="38d67d84fb672679" providerId="LiveId" clId="{A8032EC7-9B9E-44C9-860F-D60E7795EBFE}" dt="2023-05-09T14:28:14.763" v="90" actId="47"/>
        <pc:sldMkLst>
          <pc:docMk/>
          <pc:sldMk cId="0" sldId="283"/>
        </pc:sldMkLst>
      </pc:sldChg>
      <pc:sldChg chg="del">
        <pc:chgData name="Mathieu Prichonnet" userId="38d67d84fb672679" providerId="LiveId" clId="{A8032EC7-9B9E-44C9-860F-D60E7795EBFE}" dt="2023-05-09T14:28:15.668" v="91" actId="47"/>
        <pc:sldMkLst>
          <pc:docMk/>
          <pc:sldMk cId="0" sldId="284"/>
        </pc:sldMkLst>
      </pc:sldChg>
      <pc:sldChg chg="del">
        <pc:chgData name="Mathieu Prichonnet" userId="38d67d84fb672679" providerId="LiveId" clId="{A8032EC7-9B9E-44C9-860F-D60E7795EBFE}" dt="2023-05-09T14:28:17.191" v="92" actId="47"/>
        <pc:sldMkLst>
          <pc:docMk/>
          <pc:sldMk cId="0" sldId="285"/>
        </pc:sldMkLst>
      </pc:sldChg>
      <pc:sldChg chg="del">
        <pc:chgData name="Mathieu Prichonnet" userId="38d67d84fb672679" providerId="LiveId" clId="{A8032EC7-9B9E-44C9-860F-D60E7795EBFE}" dt="2023-05-09T14:28:18.272" v="93" actId="47"/>
        <pc:sldMkLst>
          <pc:docMk/>
          <pc:sldMk cId="0" sldId="286"/>
        </pc:sldMkLst>
      </pc:sldChg>
      <pc:sldChg chg="del">
        <pc:chgData name="Mathieu Prichonnet" userId="38d67d84fb672679" providerId="LiveId" clId="{A8032EC7-9B9E-44C9-860F-D60E7795EBFE}" dt="2023-05-09T14:28:19.026" v="94" actId="47"/>
        <pc:sldMkLst>
          <pc:docMk/>
          <pc:sldMk cId="0" sldId="287"/>
        </pc:sldMkLst>
      </pc:sldChg>
      <pc:sldChg chg="del">
        <pc:chgData name="Mathieu Prichonnet" userId="38d67d84fb672679" providerId="LiveId" clId="{A8032EC7-9B9E-44C9-860F-D60E7795EBFE}" dt="2023-05-09T14:28:19.912" v="95" actId="47"/>
        <pc:sldMkLst>
          <pc:docMk/>
          <pc:sldMk cId="0" sldId="288"/>
        </pc:sldMkLst>
      </pc:sldChg>
      <pc:sldChg chg="del">
        <pc:chgData name="Mathieu Prichonnet" userId="38d67d84fb672679" providerId="LiveId" clId="{A8032EC7-9B9E-44C9-860F-D60E7795EBFE}" dt="2023-05-09T14:28:21.030" v="96" actId="47"/>
        <pc:sldMkLst>
          <pc:docMk/>
          <pc:sldMk cId="0" sldId="289"/>
        </pc:sldMkLst>
      </pc:sldChg>
      <pc:sldChg chg="del">
        <pc:chgData name="Mathieu Prichonnet" userId="38d67d84fb672679" providerId="LiveId" clId="{A8032EC7-9B9E-44C9-860F-D60E7795EBFE}" dt="2023-05-09T14:28:22.405" v="97" actId="47"/>
        <pc:sldMkLst>
          <pc:docMk/>
          <pc:sldMk cId="0" sldId="290"/>
        </pc:sldMkLst>
      </pc:sldChg>
      <pc:sldChg chg="del">
        <pc:chgData name="Mathieu Prichonnet" userId="38d67d84fb672679" providerId="LiveId" clId="{A8032EC7-9B9E-44C9-860F-D60E7795EBFE}" dt="2023-05-09T14:28:23.211" v="98" actId="47"/>
        <pc:sldMkLst>
          <pc:docMk/>
          <pc:sldMk cId="0" sldId="291"/>
        </pc:sldMkLst>
      </pc:sldChg>
      <pc:sldChg chg="del">
        <pc:chgData name="Mathieu Prichonnet" userId="38d67d84fb672679" providerId="LiveId" clId="{A8032EC7-9B9E-44C9-860F-D60E7795EBFE}" dt="2023-05-09T14:28:24.316" v="99" actId="47"/>
        <pc:sldMkLst>
          <pc:docMk/>
          <pc:sldMk cId="0" sldId="292"/>
        </pc:sldMkLst>
      </pc:sldChg>
      <pc:sldChg chg="del">
        <pc:chgData name="Mathieu Prichonnet" userId="38d67d84fb672679" providerId="LiveId" clId="{A8032EC7-9B9E-44C9-860F-D60E7795EBFE}" dt="2023-05-09T14:28:27.497" v="102" actId="47"/>
        <pc:sldMkLst>
          <pc:docMk/>
          <pc:sldMk cId="0" sldId="293"/>
        </pc:sldMkLst>
      </pc:sldChg>
      <pc:sldChg chg="del">
        <pc:chgData name="Mathieu Prichonnet" userId="38d67d84fb672679" providerId="LiveId" clId="{A8032EC7-9B9E-44C9-860F-D60E7795EBFE}" dt="2023-05-09T14:28:25.478" v="100" actId="47"/>
        <pc:sldMkLst>
          <pc:docMk/>
          <pc:sldMk cId="0" sldId="294"/>
        </pc:sldMkLst>
      </pc:sldChg>
      <pc:sldChg chg="del">
        <pc:chgData name="Mathieu Prichonnet" userId="38d67d84fb672679" providerId="LiveId" clId="{A8032EC7-9B9E-44C9-860F-D60E7795EBFE}" dt="2023-05-09T14:28:26.541" v="101" actId="47"/>
        <pc:sldMkLst>
          <pc:docMk/>
          <pc:sldMk cId="0" sldId="295"/>
        </pc:sldMkLst>
      </pc:sldChg>
      <pc:sldChg chg="del">
        <pc:chgData name="Mathieu Prichonnet" userId="38d67d84fb672679" providerId="LiveId" clId="{A8032EC7-9B9E-44C9-860F-D60E7795EBFE}" dt="2023-05-09T14:28:28.322" v="103" actId="47"/>
        <pc:sldMkLst>
          <pc:docMk/>
          <pc:sldMk cId="0" sldId="296"/>
        </pc:sldMkLst>
      </pc:sldChg>
      <pc:sldChg chg="del">
        <pc:chgData name="Mathieu Prichonnet" userId="38d67d84fb672679" providerId="LiveId" clId="{A8032EC7-9B9E-44C9-860F-D60E7795EBFE}" dt="2023-05-09T14:28:29.192" v="104" actId="47"/>
        <pc:sldMkLst>
          <pc:docMk/>
          <pc:sldMk cId="0" sldId="297"/>
        </pc:sldMkLst>
      </pc:sldChg>
      <pc:sldChg chg="del">
        <pc:chgData name="Mathieu Prichonnet" userId="38d67d84fb672679" providerId="LiveId" clId="{A8032EC7-9B9E-44C9-860F-D60E7795EBFE}" dt="2023-05-09T14:28:30.482" v="105" actId="47"/>
        <pc:sldMkLst>
          <pc:docMk/>
          <pc:sldMk cId="0" sldId="298"/>
        </pc:sldMkLst>
      </pc:sldChg>
      <pc:sldChg chg="del">
        <pc:chgData name="Mathieu Prichonnet" userId="38d67d84fb672679" providerId="LiveId" clId="{A8032EC7-9B9E-44C9-860F-D60E7795EBFE}" dt="2023-05-09T14:28:31.267" v="106" actId="47"/>
        <pc:sldMkLst>
          <pc:docMk/>
          <pc:sldMk cId="0" sldId="299"/>
        </pc:sldMkLst>
      </pc:sldChg>
      <pc:sldChg chg="del">
        <pc:chgData name="Mathieu Prichonnet" userId="38d67d84fb672679" providerId="LiveId" clId="{A8032EC7-9B9E-44C9-860F-D60E7795EBFE}" dt="2023-05-09T14:28:34.368" v="107" actId="47"/>
        <pc:sldMkLst>
          <pc:docMk/>
          <pc:sldMk cId="0" sldId="300"/>
        </pc:sldMkLst>
      </pc:sldChg>
      <pc:sldMasterChg chg="delSldLayout">
        <pc:chgData name="Mathieu Prichonnet" userId="38d67d84fb672679" providerId="LiveId" clId="{A8032EC7-9B9E-44C9-860F-D60E7795EBFE}" dt="2023-05-09T14:28:34.368" v="107" actId="47"/>
        <pc:sldMasterMkLst>
          <pc:docMk/>
          <pc:sldMasterMk cId="0" sldId="2147483648"/>
        </pc:sldMasterMkLst>
        <pc:sldLayoutChg chg="del">
          <pc:chgData name="Mathieu Prichonnet" userId="38d67d84fb672679" providerId="LiveId" clId="{A8032EC7-9B9E-44C9-860F-D60E7795EBFE}" dt="2023-05-09T14:27:49.124" v="68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Mathieu Prichonnet" userId="38d67d84fb672679" providerId="LiveId" clId="{A8032EC7-9B9E-44C9-860F-D60E7795EBFE}" dt="2023-05-09T14:28:17.191" v="92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Mathieu Prichonnet" userId="38d67d84fb672679" providerId="LiveId" clId="{A8032EC7-9B9E-44C9-860F-D60E7795EBFE}" dt="2023-05-09T14:28:19.912" v="95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Mathieu Prichonnet" userId="38d67d84fb672679" providerId="LiveId" clId="{A8032EC7-9B9E-44C9-860F-D60E7795EBFE}" dt="2023-05-09T14:28:22.405" v="97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Mathieu Prichonnet" userId="38d67d84fb672679" providerId="LiveId" clId="{A8032EC7-9B9E-44C9-860F-D60E7795EBFE}" dt="2023-05-09T14:28:30.482" v="105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Mathieu Prichonnet" userId="38d67d84fb672679" providerId="LiveId" clId="{A8032EC7-9B9E-44C9-860F-D60E7795EBFE}" dt="2023-05-09T14:28:34.368" v="107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and Subtitle">
  <p:cSld name="3_Title and Subtitle">
    <p:bg>
      <p:bgPr>
        <a:solidFill>
          <a:schemeClr val="accent3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8"/>
          <p:cNvSpPr txBox="1">
            <a:spLocks noGrp="1"/>
          </p:cNvSpPr>
          <p:nvPr>
            <p:ph type="sldNum" idx="12"/>
          </p:nvPr>
        </p:nvSpPr>
        <p:spPr>
          <a:xfrm>
            <a:off x="11671163" y="6628909"/>
            <a:ext cx="139837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>
                <a:solidFill>
                  <a:srgbClr val="FFFFFF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>
                <a:solidFill>
                  <a:srgbClr val="FFFFFF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>
                <a:solidFill>
                  <a:srgbClr val="FFFFFF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>
                <a:solidFill>
                  <a:srgbClr val="FFFFFF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>
                <a:solidFill>
                  <a:srgbClr val="FFFFFF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>
                <a:solidFill>
                  <a:srgbClr val="FFFFFF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>
                <a:solidFill>
                  <a:srgbClr val="FFFFFF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>
                <a:solidFill>
                  <a:srgbClr val="FFFFFF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9"/>
          <p:cNvSpPr txBox="1">
            <a:spLocks noGrp="1"/>
          </p:cNvSpPr>
          <p:nvPr>
            <p:ph type="sldNum" idx="12"/>
          </p:nvPr>
        </p:nvSpPr>
        <p:spPr>
          <a:xfrm>
            <a:off x="11671163" y="6628909"/>
            <a:ext cx="139837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>
                <a:solidFill>
                  <a:srgbClr val="80808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>
                <a:solidFill>
                  <a:srgbClr val="80808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>
                <a:solidFill>
                  <a:srgbClr val="80808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>
                <a:solidFill>
                  <a:srgbClr val="80808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>
                <a:solidFill>
                  <a:srgbClr val="80808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>
                <a:solidFill>
                  <a:srgbClr val="80808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>
                <a:solidFill>
                  <a:srgbClr val="80808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>
                <a:solidFill>
                  <a:srgbClr val="80808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  <a:defRPr sz="900">
                <a:solidFill>
                  <a:srgbClr val="80808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6" descr="Picture 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562799" y="2830495"/>
            <a:ext cx="14573949" cy="59869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6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  <a:defRPr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46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sldNum" idx="12"/>
          </p:nvPr>
        </p:nvSpPr>
        <p:spPr>
          <a:xfrm>
            <a:off x="11671163" y="6628909"/>
            <a:ext cx="139837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FFFFFF"/>
                </a:solidFill>
              </a:rPr>
              <a:t>1</a:t>
            </a:fld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311261" y="2463672"/>
            <a:ext cx="10393137" cy="1181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 Black"/>
              <a:buNone/>
            </a:pPr>
            <a:r>
              <a:rPr lang="en-US" sz="4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PROFESSIONAL SERVICES STRATERGY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sldNum" idx="12"/>
          </p:nvPr>
        </p:nvSpPr>
        <p:spPr>
          <a:xfrm>
            <a:off x="11671163" y="6628909"/>
            <a:ext cx="139837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808080"/>
                </a:solidFill>
              </a:rPr>
              <a:t>2</a:t>
            </a:fld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body" idx="4294967295"/>
          </p:nvPr>
        </p:nvSpPr>
        <p:spPr>
          <a:xfrm>
            <a:off x="442204" y="933481"/>
            <a:ext cx="11533773" cy="46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b="1" u="sng"/>
              <a:t>Building repeatable complexity &amp; successful delivery team = service excellence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426719" y="380997"/>
            <a:ext cx="11338561" cy="66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PROFESSIONAL SERVICES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458367" y="1468975"/>
            <a:ext cx="4517980" cy="509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252829" marR="0" lvl="0" indent="-25282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AutoNum type="arabicParenR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systematic, integrated approach towards Knowledge Management (can be developed through a Center of Excellence) &amp; EPMO</a:t>
            </a:r>
            <a:endParaRPr/>
          </a:p>
          <a:p>
            <a:pPr marL="252829" marR="0" lvl="0" indent="-25282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AutoNum type="arabicParenR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 develop KM</a:t>
            </a:r>
            <a:endParaRPr/>
          </a:p>
          <a:p>
            <a:pPr marL="490788" marR="0" lvl="1" indent="-1516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•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a KM team</a:t>
            </a:r>
            <a:endParaRPr/>
          </a:p>
          <a:p>
            <a:pPr marL="490788" marR="0" lvl="1" indent="-1516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•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knowledge fairs</a:t>
            </a:r>
            <a:endParaRPr/>
          </a:p>
          <a:p>
            <a:pPr marL="490788" marR="0" lvl="1" indent="-1516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•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</a:t>
            </a:r>
            <a:r>
              <a:rPr lang="en-US" sz="1513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who-knows-what</a:t>
            </a: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 (dictionary of your teams capabilities)</a:t>
            </a:r>
            <a:endParaRPr/>
          </a:p>
          <a:p>
            <a:pPr marL="490788" marR="0" lvl="1" indent="-1516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•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</a:t>
            </a:r>
            <a:r>
              <a:rPr lang="en-US" sz="1513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get there</a:t>
            </a: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guide (training plan of how to get your team trained)</a:t>
            </a:r>
            <a:endParaRPr/>
          </a:p>
          <a:p>
            <a:pPr marL="490788" marR="0" lvl="1" indent="-1516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•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Intellectual Property</a:t>
            </a:r>
            <a:endParaRPr/>
          </a:p>
          <a:p>
            <a:pPr marL="490788" marR="0" lvl="1" indent="-1516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•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and curate knowledge repositories (each team member from Jr Analyst to Principal needs to contribute as part of their second job)</a:t>
            </a:r>
            <a:endParaRPr/>
          </a:p>
          <a:p>
            <a:pPr marL="490788" marR="0" lvl="1" indent="-1516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•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regular KM Audits</a:t>
            </a:r>
            <a:endParaRPr/>
          </a:p>
          <a:p>
            <a:pPr marL="490788" marR="0" lvl="1" indent="-15169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Char char="•"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Communicate constantly!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13"/>
              <a:buFont typeface="Arial"/>
              <a:buNone/>
            </a:pPr>
            <a:r>
              <a:rPr lang="en-US" sz="151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How I developed a successful ePMO (see slide #15)</a:t>
            </a:r>
            <a:endParaRPr/>
          </a:p>
        </p:txBody>
      </p:sp>
      <p:pic>
        <p:nvPicPr>
          <p:cNvPr id="219" name="Google Shape;219;p2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5305" y="1487479"/>
            <a:ext cx="6902022" cy="490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sldNum" idx="12"/>
          </p:nvPr>
        </p:nvSpPr>
        <p:spPr>
          <a:xfrm>
            <a:off x="11671163" y="6628909"/>
            <a:ext cx="139837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808080"/>
                </a:solidFill>
              </a:rPr>
              <a:t>3</a:t>
            </a:fld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body" idx="4294967295"/>
          </p:nvPr>
        </p:nvSpPr>
        <p:spPr>
          <a:xfrm>
            <a:off x="442204" y="933481"/>
            <a:ext cx="11533773" cy="46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b="1" u="sng"/>
              <a:t>Building repeatable complexity &amp; successful delivery team = service excellence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426719" y="380997"/>
            <a:ext cx="11338561" cy="66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PROFESSIONAL SERVICES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458367" y="1468975"/>
            <a:ext cx="10751137" cy="509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551447" marR="0" lvl="1" indent="-1704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 team &gt; rotating KM team lead / every level contributes (part of their quarterly goals)</a:t>
            </a:r>
            <a:endParaRPr/>
          </a:p>
          <a:p>
            <a:pPr marL="551447" marR="0" lvl="1" indent="-17044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knowledge fairs &gt; Lunch &amp; Learn / present White Papers / 1-3 hours per designated person on client knowledge transfer / lessons learned</a:t>
            </a:r>
            <a:endParaRPr/>
          </a:p>
          <a:p>
            <a:pPr marL="551447" marR="0" lvl="1" indent="-17044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</a:t>
            </a:r>
            <a:r>
              <a:rPr lang="en-US" sz="17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who-knows-what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 &gt; dictionary of your teams capabilities / connect people-with-people / open door policy / juniors to shadow seniors / challenge 90:90 (90% of people knows 90% of company) - used Method Grid</a:t>
            </a:r>
            <a:endParaRPr/>
          </a:p>
          <a:p>
            <a:pPr marL="551447" marR="0" lvl="1" indent="-17044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</a:t>
            </a:r>
            <a:r>
              <a:rPr lang="en-US" sz="17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get there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guide (training plan of how to get your team trained) &gt; have a plan to get people where they need to go</a:t>
            </a:r>
            <a:endParaRPr/>
          </a:p>
          <a:p>
            <a:pPr marL="551447" marR="0" lvl="1" indent="-17044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Intellectual Property &gt; Content (Blogs, Powerpoint / video / white papers), Methodology (Handbook, digital enterprise methodology, Standard Operating Procedures, Dataset, Diagnostic tools, Software - Smarthseet, Asana, Jira, etc.), Registered IP (URLs, trademark, Patents, registered media profiles)…it has to be intuitive, Dynamic, Empowering, Accessible and Secure.</a:t>
            </a:r>
            <a:endParaRPr/>
          </a:p>
          <a:p>
            <a:pPr marL="551447" marR="0" lvl="1" indent="-17044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and curate knowledge repositories (each team member from Jr Analyst to Principal needs to contribute as part of their second job)</a:t>
            </a:r>
            <a:endParaRPr/>
          </a:p>
          <a:p>
            <a:pPr marL="551447" marR="0" lvl="1" indent="-17044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regular KM Audits</a:t>
            </a:r>
            <a:endParaRPr/>
          </a:p>
          <a:p>
            <a:pPr marL="551447" marR="0" lvl="1" indent="-17044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Communicate constantly!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sldNum" idx="12"/>
          </p:nvPr>
        </p:nvSpPr>
        <p:spPr>
          <a:xfrm>
            <a:off x="11671163" y="6628909"/>
            <a:ext cx="139837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808080"/>
                </a:solidFill>
              </a:rPr>
              <a:t>4</a:t>
            </a:fld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409941" y="148163"/>
            <a:ext cx="4964834" cy="662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 Black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CUSTOMER SUCCESS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452823" y="713503"/>
            <a:ext cx="5294278" cy="5953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an internal point of view…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Adoption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Delivery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7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(PS)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Need to deliver flawlessly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Retention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Post-Sale Strategy</a:t>
            </a:r>
            <a:endParaRPr/>
          </a:p>
          <a:p>
            <a:pPr marL="551447" marR="0" lvl="1" indent="-17044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Sustainable funding model supported by premium offers &gt; </a:t>
            </a:r>
            <a:r>
              <a:rPr lang="en-US" sz="17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(CS) + (PS) + (TS) + (S)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7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(P&amp;E)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&gt;Need to have a Growth-oriented charter to customer success &gt; Need to have a Combination of free and fee-based Support SLAs</a:t>
            </a:r>
            <a:endParaRPr/>
          </a:p>
          <a:p>
            <a:pPr marL="551447" marR="0" lvl="1" indent="-17044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Clarity on capabilities to build internal capabilities </a:t>
            </a:r>
            <a:r>
              <a:rPr lang="en-US" sz="17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(PS)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7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(CS)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US" sz="17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(P&amp;E)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Expansion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 Analytics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7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(S) + (SE)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Predict customer behavior and target new segments. Introduce Change Management methodology to be more agile in changing internal processes</a:t>
            </a:r>
            <a:endParaRPr sz="18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-US"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Advocacy </a:t>
            </a:r>
            <a:r>
              <a:rPr lang="en-US" sz="17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first focus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17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(All)</a:t>
            </a: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 Promoting and adopting a Customer-success culture across the organization &gt; Cross functional approach where all departments contribute</a:t>
            </a:r>
            <a:endParaRPr/>
          </a:p>
        </p:txBody>
      </p:sp>
      <p:pic>
        <p:nvPicPr>
          <p:cNvPr id="257" name="Google Shape;257;p2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1609" y="1417086"/>
            <a:ext cx="6373508" cy="402382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5"/>
          <p:cNvSpPr txBox="1"/>
          <p:nvPr/>
        </p:nvSpPr>
        <p:spPr>
          <a:xfrm>
            <a:off x="6449247" y="239650"/>
            <a:ext cx="4263110" cy="1135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Marketing (S)                       Technical Support (TS)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26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Sales (S)                              Customer Success (CS)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26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Sales Engineering (SE)       Professional Services (PS)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FF26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Product &amp; Engineering (P&amp;E)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00000_Digi_Engl">
  <a:themeElements>
    <a:clrScheme name="CA00000_Digi_Eng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F00"/>
      </a:accent1>
      <a:accent2>
        <a:srgbClr val="FFD42E"/>
      </a:accent2>
      <a:accent3>
        <a:srgbClr val="FFB600"/>
      </a:accent3>
      <a:accent4>
        <a:srgbClr val="BEBEBE"/>
      </a:accent4>
      <a:accent5>
        <a:srgbClr val="969696"/>
      </a:accent5>
      <a:accent6>
        <a:srgbClr val="5A5A5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00000_Digi_Engl">
  <a:themeElements>
    <a:clrScheme name="CA00000_Digi_Eng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F00"/>
      </a:accent1>
      <a:accent2>
        <a:srgbClr val="FFD42E"/>
      </a:accent2>
      <a:accent3>
        <a:srgbClr val="FFB600"/>
      </a:accent3>
      <a:accent4>
        <a:srgbClr val="BEBEBE"/>
      </a:accent4>
      <a:accent5>
        <a:srgbClr val="969696"/>
      </a:accent5>
      <a:accent6>
        <a:srgbClr val="5A5A5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Grand écran</PresentationFormat>
  <Paragraphs>41</Paragraphs>
  <Slides>4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 Black</vt:lpstr>
      <vt:lpstr>Noto Sans Symbols</vt:lpstr>
      <vt:lpstr>Arial</vt:lpstr>
      <vt:lpstr>CA00000_Digi_Engl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Prichonnet</dc:creator>
  <cp:lastModifiedBy>Mathieu Prichonnet</cp:lastModifiedBy>
  <cp:revision>1</cp:revision>
  <dcterms:modified xsi:type="dcterms:W3CDTF">2023-05-09T14:28:44Z</dcterms:modified>
</cp:coreProperties>
</file>