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3D6"/>
    <a:srgbClr val="2E3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765FEE-C4B3-4A16-8FF7-BBE4DA335EE5}" v="61" dt="2025-01-26T21:06:58.7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20" y="534"/>
      </p:cViewPr>
      <p:guideLst>
        <p:guide orient="horz" pos="206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ble, Mac" userId="a508ccd9-fac5-4f83-8a12-cb1c35afec42" providerId="ADAL" clId="{F2765FEE-C4B3-4A16-8FF7-BBE4DA335EE5}"/>
    <pc:docChg chg="undo redo custSel mod addSld modSld">
      <pc:chgData name="Prible, Mac" userId="a508ccd9-fac5-4f83-8a12-cb1c35afec42" providerId="ADAL" clId="{F2765FEE-C4B3-4A16-8FF7-BBE4DA335EE5}" dt="2025-01-26T21:08:41.819" v="943" actId="1037"/>
      <pc:docMkLst>
        <pc:docMk/>
      </pc:docMkLst>
      <pc:sldChg chg="addSp delSp modSp new mod">
        <pc:chgData name="Prible, Mac" userId="a508ccd9-fac5-4f83-8a12-cb1c35afec42" providerId="ADAL" clId="{F2765FEE-C4B3-4A16-8FF7-BBE4DA335EE5}" dt="2025-01-26T21:08:41.819" v="943" actId="1037"/>
        <pc:sldMkLst>
          <pc:docMk/>
          <pc:sldMk cId="817101713" sldId="256"/>
        </pc:sldMkLst>
        <pc:spChg chg="add del mod">
          <ac:chgData name="Prible, Mac" userId="a508ccd9-fac5-4f83-8a12-cb1c35afec42" providerId="ADAL" clId="{F2765FEE-C4B3-4A16-8FF7-BBE4DA335EE5}" dt="2025-01-26T17:20:14.744" v="37" actId="478"/>
          <ac:spMkLst>
            <pc:docMk/>
            <pc:sldMk cId="817101713" sldId="256"/>
            <ac:spMk id="20" creationId="{4793FA86-4090-3C2C-B3A7-4BE55A464111}"/>
          </ac:spMkLst>
        </pc:spChg>
        <pc:spChg chg="add del mod">
          <ac:chgData name="Prible, Mac" userId="a508ccd9-fac5-4f83-8a12-cb1c35afec42" providerId="ADAL" clId="{F2765FEE-C4B3-4A16-8FF7-BBE4DA335EE5}" dt="2025-01-26T17:45:45.118" v="364" actId="478"/>
          <ac:spMkLst>
            <pc:docMk/>
            <pc:sldMk cId="817101713" sldId="256"/>
            <ac:spMk id="21" creationId="{47E8BEC1-FED4-83AB-EE56-68D42C0AC761}"/>
          </ac:spMkLst>
        </pc:spChg>
        <pc:spChg chg="add del mod">
          <ac:chgData name="Prible, Mac" userId="a508ccd9-fac5-4f83-8a12-cb1c35afec42" providerId="ADAL" clId="{F2765FEE-C4B3-4A16-8FF7-BBE4DA335EE5}" dt="2025-01-26T17:45:45.914" v="365" actId="478"/>
          <ac:spMkLst>
            <pc:docMk/>
            <pc:sldMk cId="817101713" sldId="256"/>
            <ac:spMk id="22" creationId="{6BDA056F-E50A-9D45-2121-65C7B312A357}"/>
          </ac:spMkLst>
        </pc:spChg>
        <pc:spChg chg="add del mod">
          <ac:chgData name="Prible, Mac" userId="a508ccd9-fac5-4f83-8a12-cb1c35afec42" providerId="ADAL" clId="{F2765FEE-C4B3-4A16-8FF7-BBE4DA335EE5}" dt="2025-01-26T21:03:08.989" v="836" actId="20577"/>
          <ac:spMkLst>
            <pc:docMk/>
            <pc:sldMk cId="817101713" sldId="256"/>
            <ac:spMk id="23" creationId="{6CD24944-54DC-1CA1-E04F-FA75C95DF912}"/>
          </ac:spMkLst>
        </pc:spChg>
        <pc:spChg chg="add mod">
          <ac:chgData name="Prible, Mac" userId="a508ccd9-fac5-4f83-8a12-cb1c35afec42" providerId="ADAL" clId="{F2765FEE-C4B3-4A16-8FF7-BBE4DA335EE5}" dt="2025-01-26T21:03:12.081" v="838" actId="20577"/>
          <ac:spMkLst>
            <pc:docMk/>
            <pc:sldMk cId="817101713" sldId="256"/>
            <ac:spMk id="24" creationId="{3070258F-C2A2-E7AD-6A01-3BB377C0F3E9}"/>
          </ac:spMkLst>
        </pc:spChg>
        <pc:spChg chg="add mod">
          <ac:chgData name="Prible, Mac" userId="a508ccd9-fac5-4f83-8a12-cb1c35afec42" providerId="ADAL" clId="{F2765FEE-C4B3-4A16-8FF7-BBE4DA335EE5}" dt="2025-01-26T21:03:14.498" v="840" actId="20577"/>
          <ac:spMkLst>
            <pc:docMk/>
            <pc:sldMk cId="817101713" sldId="256"/>
            <ac:spMk id="25" creationId="{680D6841-45DB-CD68-7630-EDE266B25357}"/>
          </ac:spMkLst>
        </pc:spChg>
        <pc:spChg chg="add del mod">
          <ac:chgData name="Prible, Mac" userId="a508ccd9-fac5-4f83-8a12-cb1c35afec42" providerId="ADAL" clId="{F2765FEE-C4B3-4A16-8FF7-BBE4DA335EE5}" dt="2025-01-26T17:38:18.324" v="87" actId="478"/>
          <ac:spMkLst>
            <pc:docMk/>
            <pc:sldMk cId="817101713" sldId="256"/>
            <ac:spMk id="28" creationId="{0B33626C-A778-032B-AB08-21286455D564}"/>
          </ac:spMkLst>
        </pc:spChg>
        <pc:spChg chg="add del mod">
          <ac:chgData name="Prible, Mac" userId="a508ccd9-fac5-4f83-8a12-cb1c35afec42" providerId="ADAL" clId="{F2765FEE-C4B3-4A16-8FF7-BBE4DA335EE5}" dt="2025-01-26T17:38:19.577" v="88" actId="478"/>
          <ac:spMkLst>
            <pc:docMk/>
            <pc:sldMk cId="817101713" sldId="256"/>
            <ac:spMk id="29" creationId="{2B794170-C425-7BD2-6CDF-E472FDF54868}"/>
          </ac:spMkLst>
        </pc:spChg>
        <pc:spChg chg="add del mod">
          <ac:chgData name="Prible, Mac" userId="a508ccd9-fac5-4f83-8a12-cb1c35afec42" providerId="ADAL" clId="{F2765FEE-C4B3-4A16-8FF7-BBE4DA335EE5}" dt="2025-01-26T17:40:46.856" v="300" actId="478"/>
          <ac:spMkLst>
            <pc:docMk/>
            <pc:sldMk cId="817101713" sldId="256"/>
            <ac:spMk id="36" creationId="{87D5F410-4308-1376-1BEC-FC375FA4BB89}"/>
          </ac:spMkLst>
        </pc:spChg>
        <pc:spChg chg="add mod">
          <ac:chgData name="Prible, Mac" userId="a508ccd9-fac5-4f83-8a12-cb1c35afec42" providerId="ADAL" clId="{F2765FEE-C4B3-4A16-8FF7-BBE4DA335EE5}" dt="2025-01-26T21:07:56.228" v="941" actId="20577"/>
          <ac:spMkLst>
            <pc:docMk/>
            <pc:sldMk cId="817101713" sldId="256"/>
            <ac:spMk id="37" creationId="{801790F3-ABA5-1216-7163-195EE95E06FC}"/>
          </ac:spMkLst>
        </pc:spChg>
        <pc:spChg chg="add mod">
          <ac:chgData name="Prible, Mac" userId="a508ccd9-fac5-4f83-8a12-cb1c35afec42" providerId="ADAL" clId="{F2765FEE-C4B3-4A16-8FF7-BBE4DA335EE5}" dt="2025-01-26T18:13:26.077" v="614" actId="20577"/>
          <ac:spMkLst>
            <pc:docMk/>
            <pc:sldMk cId="817101713" sldId="256"/>
            <ac:spMk id="38" creationId="{81D9E762-32E0-ABAB-F51E-56D904946C6D}"/>
          </ac:spMkLst>
        </pc:spChg>
        <pc:spChg chg="add mod">
          <ac:chgData name="Prible, Mac" userId="a508ccd9-fac5-4f83-8a12-cb1c35afec42" providerId="ADAL" clId="{F2765FEE-C4B3-4A16-8FF7-BBE4DA335EE5}" dt="2025-01-26T17:56:53.954" v="600" actId="1076"/>
          <ac:spMkLst>
            <pc:docMk/>
            <pc:sldMk cId="817101713" sldId="256"/>
            <ac:spMk id="39" creationId="{8A0F6E59-30CC-2289-6751-4C7C4E4B443A}"/>
          </ac:spMkLst>
        </pc:spChg>
        <pc:spChg chg="add mod ord">
          <ac:chgData name="Prible, Mac" userId="a508ccd9-fac5-4f83-8a12-cb1c35afec42" providerId="ADAL" clId="{F2765FEE-C4B3-4A16-8FF7-BBE4DA335EE5}" dt="2025-01-26T17:53:43.226" v="458" actId="206"/>
          <ac:spMkLst>
            <pc:docMk/>
            <pc:sldMk cId="817101713" sldId="256"/>
            <ac:spMk id="40" creationId="{253884D0-5222-5EB4-0D58-80DA00E49A48}"/>
          </ac:spMkLst>
        </pc:spChg>
        <pc:spChg chg="add del mod ord">
          <ac:chgData name="Prible, Mac" userId="a508ccd9-fac5-4f83-8a12-cb1c35afec42" providerId="ADAL" clId="{F2765FEE-C4B3-4A16-8FF7-BBE4DA335EE5}" dt="2025-01-26T17:53:49.817" v="459" actId="166"/>
          <ac:spMkLst>
            <pc:docMk/>
            <pc:sldMk cId="817101713" sldId="256"/>
            <ac:spMk id="41" creationId="{8287D408-AF3A-930E-11A6-1AD74F9B3FD4}"/>
          </ac:spMkLst>
        </pc:spChg>
        <pc:spChg chg="add mod">
          <ac:chgData name="Prible, Mac" userId="a508ccd9-fac5-4f83-8a12-cb1c35afec42" providerId="ADAL" clId="{F2765FEE-C4B3-4A16-8FF7-BBE4DA335EE5}" dt="2025-01-26T21:01:23.685" v="630" actId="1076"/>
          <ac:spMkLst>
            <pc:docMk/>
            <pc:sldMk cId="817101713" sldId="256"/>
            <ac:spMk id="57" creationId="{B7098061-1596-0146-234D-47E0DFDE191C}"/>
          </ac:spMkLst>
        </pc:spChg>
        <pc:spChg chg="add mod">
          <ac:chgData name="Prible, Mac" userId="a508ccd9-fac5-4f83-8a12-cb1c35afec42" providerId="ADAL" clId="{F2765FEE-C4B3-4A16-8FF7-BBE4DA335EE5}" dt="2025-01-26T21:01:31.112" v="652" actId="1035"/>
          <ac:spMkLst>
            <pc:docMk/>
            <pc:sldMk cId="817101713" sldId="256"/>
            <ac:spMk id="58" creationId="{4BA08B6C-4458-E10C-DAD1-818516929DA1}"/>
          </ac:spMkLst>
        </pc:spChg>
        <pc:spChg chg="add mod">
          <ac:chgData name="Prible, Mac" userId="a508ccd9-fac5-4f83-8a12-cb1c35afec42" providerId="ADAL" clId="{F2765FEE-C4B3-4A16-8FF7-BBE4DA335EE5}" dt="2025-01-26T21:01:49.222" v="742" actId="1037"/>
          <ac:spMkLst>
            <pc:docMk/>
            <pc:sldMk cId="817101713" sldId="256"/>
            <ac:spMk id="59" creationId="{3371724C-52D7-5CC2-36C1-E2C73E12B239}"/>
          </ac:spMkLst>
        </pc:spChg>
        <pc:spChg chg="add mod">
          <ac:chgData name="Prible, Mac" userId="a508ccd9-fac5-4f83-8a12-cb1c35afec42" providerId="ADAL" clId="{F2765FEE-C4B3-4A16-8FF7-BBE4DA335EE5}" dt="2025-01-26T21:01:55.707" v="767" actId="1037"/>
          <ac:spMkLst>
            <pc:docMk/>
            <pc:sldMk cId="817101713" sldId="256"/>
            <ac:spMk id="60" creationId="{8B7B8898-2442-3C00-3ABB-EFA212635E3D}"/>
          </ac:spMkLst>
        </pc:spChg>
        <pc:spChg chg="add mod">
          <ac:chgData name="Prible, Mac" userId="a508ccd9-fac5-4f83-8a12-cb1c35afec42" providerId="ADAL" clId="{F2765FEE-C4B3-4A16-8FF7-BBE4DA335EE5}" dt="2025-01-26T21:07:05.265" v="939" actId="692"/>
          <ac:spMkLst>
            <pc:docMk/>
            <pc:sldMk cId="817101713" sldId="256"/>
            <ac:spMk id="61" creationId="{80EC168D-71AB-C425-117C-2D09C82F73B5}"/>
          </ac:spMkLst>
        </pc:spChg>
        <pc:spChg chg="add del mod">
          <ac:chgData name="Prible, Mac" userId="a508ccd9-fac5-4f83-8a12-cb1c35afec42" providerId="ADAL" clId="{F2765FEE-C4B3-4A16-8FF7-BBE4DA335EE5}" dt="2025-01-26T21:08:41.819" v="943" actId="1037"/>
          <ac:spMkLst>
            <pc:docMk/>
            <pc:sldMk cId="817101713" sldId="256"/>
            <ac:spMk id="72" creationId="{764CB999-380B-025A-CD01-8ADD5E8180B6}"/>
          </ac:spMkLst>
        </pc:spChg>
        <pc:spChg chg="add mod">
          <ac:chgData name="Prible, Mac" userId="a508ccd9-fac5-4f83-8a12-cb1c35afec42" providerId="ADAL" clId="{F2765FEE-C4B3-4A16-8FF7-BBE4DA335EE5}" dt="2025-01-26T21:04:49.994" v="896" actId="1076"/>
          <ac:spMkLst>
            <pc:docMk/>
            <pc:sldMk cId="817101713" sldId="256"/>
            <ac:spMk id="77" creationId="{7E1E270A-8E94-A040-202D-626D50645153}"/>
          </ac:spMkLst>
        </pc:spChg>
        <pc:spChg chg="add mod">
          <ac:chgData name="Prible, Mac" userId="a508ccd9-fac5-4f83-8a12-cb1c35afec42" providerId="ADAL" clId="{F2765FEE-C4B3-4A16-8FF7-BBE4DA335EE5}" dt="2025-01-26T21:07:05.265" v="939" actId="692"/>
          <ac:spMkLst>
            <pc:docMk/>
            <pc:sldMk cId="817101713" sldId="256"/>
            <ac:spMk id="78" creationId="{E6888F19-F2B4-1706-389E-90EDEB803D34}"/>
          </ac:spMkLst>
        </pc:spChg>
        <pc:spChg chg="add mod">
          <ac:chgData name="Prible, Mac" userId="a508ccd9-fac5-4f83-8a12-cb1c35afec42" providerId="ADAL" clId="{F2765FEE-C4B3-4A16-8FF7-BBE4DA335EE5}" dt="2025-01-26T21:07:05.265" v="939" actId="692"/>
          <ac:spMkLst>
            <pc:docMk/>
            <pc:sldMk cId="817101713" sldId="256"/>
            <ac:spMk id="82" creationId="{E5D77589-A7B7-F7D8-4288-96BF0AD43F48}"/>
          </ac:spMkLst>
        </pc:spChg>
        <pc:spChg chg="add mod">
          <ac:chgData name="Prible, Mac" userId="a508ccd9-fac5-4f83-8a12-cb1c35afec42" providerId="ADAL" clId="{F2765FEE-C4B3-4A16-8FF7-BBE4DA335EE5}" dt="2025-01-26T21:06:58.702" v="938" actId="571"/>
          <ac:spMkLst>
            <pc:docMk/>
            <pc:sldMk cId="817101713" sldId="256"/>
            <ac:spMk id="97" creationId="{0C6B9695-45EF-6CC3-DD37-62FE54CBBF7D}"/>
          </ac:spMkLst>
        </pc:spChg>
        <pc:spChg chg="add mod">
          <ac:chgData name="Prible, Mac" userId="a508ccd9-fac5-4f83-8a12-cb1c35afec42" providerId="ADAL" clId="{F2765FEE-C4B3-4A16-8FF7-BBE4DA335EE5}" dt="2025-01-26T21:06:58.702" v="938" actId="571"/>
          <ac:spMkLst>
            <pc:docMk/>
            <pc:sldMk cId="817101713" sldId="256"/>
            <ac:spMk id="98" creationId="{8BC295B4-03C4-6EF8-07ED-ED6BFB9F15C0}"/>
          </ac:spMkLst>
        </pc:spChg>
        <pc:spChg chg="add mod">
          <ac:chgData name="Prible, Mac" userId="a508ccd9-fac5-4f83-8a12-cb1c35afec42" providerId="ADAL" clId="{F2765FEE-C4B3-4A16-8FF7-BBE4DA335EE5}" dt="2025-01-26T21:06:58.702" v="938" actId="571"/>
          <ac:spMkLst>
            <pc:docMk/>
            <pc:sldMk cId="817101713" sldId="256"/>
            <ac:spMk id="99" creationId="{2AD99143-0D2B-61F6-07C1-5CC55A672A39}"/>
          </ac:spMkLst>
        </pc:spChg>
        <pc:spChg chg="add mod">
          <ac:chgData name="Prible, Mac" userId="a508ccd9-fac5-4f83-8a12-cb1c35afec42" providerId="ADAL" clId="{F2765FEE-C4B3-4A16-8FF7-BBE4DA335EE5}" dt="2025-01-26T21:06:58.702" v="938" actId="571"/>
          <ac:spMkLst>
            <pc:docMk/>
            <pc:sldMk cId="817101713" sldId="256"/>
            <ac:spMk id="100" creationId="{A4336F7D-1238-3D23-0845-DBF6B0BDACC0}"/>
          </ac:spMkLst>
        </pc:spChg>
        <pc:picChg chg="add del mod">
          <ac:chgData name="Prible, Mac" userId="a508ccd9-fac5-4f83-8a12-cb1c35afec42" providerId="ADAL" clId="{F2765FEE-C4B3-4A16-8FF7-BBE4DA335EE5}" dt="2025-01-26T21:07:59.309" v="942" actId="478"/>
          <ac:picMkLst>
            <pc:docMk/>
            <pc:sldMk cId="817101713" sldId="256"/>
            <ac:picMk id="27" creationId="{F5A4F414-B71E-333E-4E3E-0742080790FD}"/>
          </ac:picMkLst>
        </pc:picChg>
        <pc:cxnChg chg="add del">
          <ac:chgData name="Prible, Mac" userId="a508ccd9-fac5-4f83-8a12-cb1c35afec42" providerId="ADAL" clId="{F2765FEE-C4B3-4A16-8FF7-BBE4DA335EE5}" dt="2025-01-26T17:15:05.176" v="3" actId="11529"/>
          <ac:cxnSpMkLst>
            <pc:docMk/>
            <pc:sldMk cId="817101713" sldId="256"/>
            <ac:cxnSpMk id="3" creationId="{3046B0B2-8E1E-09C0-5859-9A1B53CA48CD}"/>
          </ac:cxnSpMkLst>
        </pc:cxnChg>
        <pc:cxnChg chg="add del mod">
          <ac:chgData name="Prible, Mac" userId="a508ccd9-fac5-4f83-8a12-cb1c35afec42" providerId="ADAL" clId="{F2765FEE-C4B3-4A16-8FF7-BBE4DA335EE5}" dt="2025-01-26T17:15:31.530" v="9" actId="478"/>
          <ac:cxnSpMkLst>
            <pc:docMk/>
            <pc:sldMk cId="817101713" sldId="256"/>
            <ac:cxnSpMk id="5" creationId="{BD1F29EE-2D7E-B6D5-A66D-3C6B89D5E4E3}"/>
          </ac:cxnSpMkLst>
        </pc:cxnChg>
        <pc:cxnChg chg="add del mod">
          <ac:chgData name="Prible, Mac" userId="a508ccd9-fac5-4f83-8a12-cb1c35afec42" providerId="ADAL" clId="{F2765FEE-C4B3-4A16-8FF7-BBE4DA335EE5}" dt="2025-01-26T17:16:32.923" v="13" actId="478"/>
          <ac:cxnSpMkLst>
            <pc:docMk/>
            <pc:sldMk cId="817101713" sldId="256"/>
            <ac:cxnSpMk id="8" creationId="{2FC1104C-206C-BECD-6333-ECC0ADBB9129}"/>
          </ac:cxnSpMkLst>
        </pc:cxnChg>
        <pc:cxnChg chg="add del">
          <ac:chgData name="Prible, Mac" userId="a508ccd9-fac5-4f83-8a12-cb1c35afec42" providerId="ADAL" clId="{F2765FEE-C4B3-4A16-8FF7-BBE4DA335EE5}" dt="2025-01-26T17:16:45.083" v="15" actId="11529"/>
          <ac:cxnSpMkLst>
            <pc:docMk/>
            <pc:sldMk cId="817101713" sldId="256"/>
            <ac:cxnSpMk id="11" creationId="{95D9A99D-E7DA-CDEA-3084-3690EFD5CC31}"/>
          </ac:cxnSpMkLst>
        </pc:cxnChg>
        <pc:cxnChg chg="add del">
          <ac:chgData name="Prible, Mac" userId="a508ccd9-fac5-4f83-8a12-cb1c35afec42" providerId="ADAL" clId="{F2765FEE-C4B3-4A16-8FF7-BBE4DA335EE5}" dt="2025-01-26T17:16:58.056" v="17" actId="478"/>
          <ac:cxnSpMkLst>
            <pc:docMk/>
            <pc:sldMk cId="817101713" sldId="256"/>
            <ac:cxnSpMk id="13" creationId="{E561982A-D48F-F0C6-CAF6-B347D00D2353}"/>
          </ac:cxnSpMkLst>
        </pc:cxnChg>
        <pc:cxnChg chg="add del mod">
          <ac:chgData name="Prible, Mac" userId="a508ccd9-fac5-4f83-8a12-cb1c35afec42" providerId="ADAL" clId="{F2765FEE-C4B3-4A16-8FF7-BBE4DA335EE5}" dt="2025-01-26T17:17:14.418" v="20" actId="478"/>
          <ac:cxnSpMkLst>
            <pc:docMk/>
            <pc:sldMk cId="817101713" sldId="256"/>
            <ac:cxnSpMk id="15" creationId="{8AA68998-C728-2F96-CD29-1167FF4A14A4}"/>
          </ac:cxnSpMkLst>
        </pc:cxnChg>
        <pc:cxnChg chg="add del mod">
          <ac:chgData name="Prible, Mac" userId="a508ccd9-fac5-4f83-8a12-cb1c35afec42" providerId="ADAL" clId="{F2765FEE-C4B3-4A16-8FF7-BBE4DA335EE5}" dt="2025-01-26T17:18:01.998" v="23" actId="478"/>
          <ac:cxnSpMkLst>
            <pc:docMk/>
            <pc:sldMk cId="817101713" sldId="256"/>
            <ac:cxnSpMk id="18" creationId="{7F5D4233-02B2-72CB-77C7-0FDE76947770}"/>
          </ac:cxnSpMkLst>
        </pc:cxnChg>
        <pc:cxnChg chg="add mod">
          <ac:chgData name="Prible, Mac" userId="a508ccd9-fac5-4f83-8a12-cb1c35afec42" providerId="ADAL" clId="{F2765FEE-C4B3-4A16-8FF7-BBE4DA335EE5}" dt="2025-01-26T17:38:40.867" v="97" actId="14100"/>
          <ac:cxnSpMkLst>
            <pc:docMk/>
            <pc:sldMk cId="817101713" sldId="256"/>
            <ac:cxnSpMk id="31" creationId="{983C3C36-CD58-9FF3-25B0-16835C104C5F}"/>
          </ac:cxnSpMkLst>
        </pc:cxnChg>
        <pc:cxnChg chg="add mod">
          <ac:chgData name="Prible, Mac" userId="a508ccd9-fac5-4f83-8a12-cb1c35afec42" providerId="ADAL" clId="{F2765FEE-C4B3-4A16-8FF7-BBE4DA335EE5}" dt="2025-01-26T17:48:15.315" v="392" actId="1035"/>
          <ac:cxnSpMkLst>
            <pc:docMk/>
            <pc:sldMk cId="817101713" sldId="256"/>
            <ac:cxnSpMk id="33" creationId="{0D91FC68-F752-1871-F0C1-84A075100A4F}"/>
          </ac:cxnSpMkLst>
        </pc:cxnChg>
        <pc:cxnChg chg="add mod">
          <ac:chgData name="Prible, Mac" userId="a508ccd9-fac5-4f83-8a12-cb1c35afec42" providerId="ADAL" clId="{F2765FEE-C4B3-4A16-8FF7-BBE4DA335EE5}" dt="2025-01-26T17:52:24.930" v="440" actId="1035"/>
          <ac:cxnSpMkLst>
            <pc:docMk/>
            <pc:sldMk cId="817101713" sldId="256"/>
            <ac:cxnSpMk id="34" creationId="{0F5F7E89-2689-D555-B6F6-4C5D6EE5CD26}"/>
          </ac:cxnSpMkLst>
        </pc:cxnChg>
        <pc:cxnChg chg="add mod">
          <ac:chgData name="Prible, Mac" userId="a508ccd9-fac5-4f83-8a12-cb1c35afec42" providerId="ADAL" clId="{F2765FEE-C4B3-4A16-8FF7-BBE4DA335EE5}" dt="2025-01-26T17:48:40.312" v="405" actId="1037"/>
          <ac:cxnSpMkLst>
            <pc:docMk/>
            <pc:sldMk cId="817101713" sldId="256"/>
            <ac:cxnSpMk id="35" creationId="{81D9B188-C901-D236-FE0C-CCDC25269669}"/>
          </ac:cxnSpMkLst>
        </pc:cxnChg>
        <pc:cxnChg chg="add mod">
          <ac:chgData name="Prible, Mac" userId="a508ccd9-fac5-4f83-8a12-cb1c35afec42" providerId="ADAL" clId="{F2765FEE-C4B3-4A16-8FF7-BBE4DA335EE5}" dt="2025-01-26T21:05:26.323" v="904" actId="14100"/>
          <ac:cxnSpMkLst>
            <pc:docMk/>
            <pc:sldMk cId="817101713" sldId="256"/>
            <ac:cxnSpMk id="43" creationId="{9074B7FB-422A-13EC-2BC3-442202F0552C}"/>
          </ac:cxnSpMkLst>
        </pc:cxnChg>
        <pc:cxnChg chg="add del mod">
          <ac:chgData name="Prible, Mac" userId="a508ccd9-fac5-4f83-8a12-cb1c35afec42" providerId="ADAL" clId="{F2765FEE-C4B3-4A16-8FF7-BBE4DA335EE5}" dt="2025-01-26T21:05:30.054" v="905" actId="478"/>
          <ac:cxnSpMkLst>
            <pc:docMk/>
            <pc:sldMk cId="817101713" sldId="256"/>
            <ac:cxnSpMk id="44" creationId="{29B6CFF1-C8AD-9C0A-6497-6E46A92C7CB6}"/>
          </ac:cxnSpMkLst>
        </pc:cxnChg>
        <pc:cxnChg chg="add mod">
          <ac:chgData name="Prible, Mac" userId="a508ccd9-fac5-4f83-8a12-cb1c35afec42" providerId="ADAL" clId="{F2765FEE-C4B3-4A16-8FF7-BBE4DA335EE5}" dt="2025-01-26T21:04:23.368" v="868" actId="1076"/>
          <ac:cxnSpMkLst>
            <pc:docMk/>
            <pc:sldMk cId="817101713" sldId="256"/>
            <ac:cxnSpMk id="63" creationId="{4D6FF8E7-A0D7-D496-D365-0814C581A39D}"/>
          </ac:cxnSpMkLst>
        </pc:cxnChg>
        <pc:cxnChg chg="add mod">
          <ac:chgData name="Prible, Mac" userId="a508ccd9-fac5-4f83-8a12-cb1c35afec42" providerId="ADAL" clId="{F2765FEE-C4B3-4A16-8FF7-BBE4DA335EE5}" dt="2025-01-26T21:08:41.819" v="943" actId="1037"/>
          <ac:cxnSpMkLst>
            <pc:docMk/>
            <pc:sldMk cId="817101713" sldId="256"/>
            <ac:cxnSpMk id="73" creationId="{C970F2C4-55B7-7122-81EE-76BED44C6BC6}"/>
          </ac:cxnSpMkLst>
        </pc:cxnChg>
        <pc:cxnChg chg="add mod">
          <ac:chgData name="Prible, Mac" userId="a508ccd9-fac5-4f83-8a12-cb1c35afec42" providerId="ADAL" clId="{F2765FEE-C4B3-4A16-8FF7-BBE4DA335EE5}" dt="2025-01-26T21:06:53.270" v="936" actId="1038"/>
          <ac:cxnSpMkLst>
            <pc:docMk/>
            <pc:sldMk cId="817101713" sldId="256"/>
            <ac:cxnSpMk id="79" creationId="{E93284ED-5029-D1D9-46F7-81BBDD18785A}"/>
          </ac:cxnSpMkLst>
        </pc:cxnChg>
        <pc:cxnChg chg="add mod">
          <ac:chgData name="Prible, Mac" userId="a508ccd9-fac5-4f83-8a12-cb1c35afec42" providerId="ADAL" clId="{F2765FEE-C4B3-4A16-8FF7-BBE4DA335EE5}" dt="2025-01-26T21:06:22.188" v="927" actId="14100"/>
          <ac:cxnSpMkLst>
            <pc:docMk/>
            <pc:sldMk cId="817101713" sldId="256"/>
            <ac:cxnSpMk id="83" creationId="{99BB5AC4-BC11-9E32-DBEF-5E4F31E4BD4D}"/>
          </ac:cxnSpMkLst>
        </pc:cxnChg>
        <pc:cxnChg chg="add mod">
          <ac:chgData name="Prible, Mac" userId="a508ccd9-fac5-4f83-8a12-cb1c35afec42" providerId="ADAL" clId="{F2765FEE-C4B3-4A16-8FF7-BBE4DA335EE5}" dt="2025-01-26T21:05:51.313" v="909" actId="1037"/>
          <ac:cxnSpMkLst>
            <pc:docMk/>
            <pc:sldMk cId="817101713" sldId="256"/>
            <ac:cxnSpMk id="86" creationId="{7B2E78AC-152A-1BE2-B52C-16DE58C7ABA2}"/>
          </ac:cxnSpMkLst>
        </pc:cxnChg>
      </pc:sldChg>
      <pc:sldChg chg="addSp delSp modSp new mod">
        <pc:chgData name="Prible, Mac" userId="a508ccd9-fac5-4f83-8a12-cb1c35afec42" providerId="ADAL" clId="{F2765FEE-C4B3-4A16-8FF7-BBE4DA335EE5}" dt="2025-01-26T17:45:35.701" v="362" actId="1076"/>
        <pc:sldMkLst>
          <pc:docMk/>
          <pc:sldMk cId="1956915251" sldId="257"/>
        </pc:sldMkLst>
        <pc:spChg chg="add del">
          <ac:chgData name="Prible, Mac" userId="a508ccd9-fac5-4f83-8a12-cb1c35afec42" providerId="ADAL" clId="{F2765FEE-C4B3-4A16-8FF7-BBE4DA335EE5}" dt="2025-01-26T17:43:55.109" v="351" actId="478"/>
          <ac:spMkLst>
            <pc:docMk/>
            <pc:sldMk cId="1956915251" sldId="257"/>
            <ac:spMk id="5" creationId="{7B42A36B-A1DE-4250-30EB-FE5F422F96B7}"/>
          </ac:spMkLst>
        </pc:spChg>
        <pc:spChg chg="add del">
          <ac:chgData name="Prible, Mac" userId="a508ccd9-fac5-4f83-8a12-cb1c35afec42" providerId="ADAL" clId="{F2765FEE-C4B3-4A16-8FF7-BBE4DA335EE5}" dt="2025-01-26T17:44:19.349" v="353" actId="478"/>
          <ac:spMkLst>
            <pc:docMk/>
            <pc:sldMk cId="1956915251" sldId="257"/>
            <ac:spMk id="6" creationId="{5F3B10DE-7CD8-EAC5-B0F7-CD032F89E88A}"/>
          </ac:spMkLst>
        </pc:spChg>
        <pc:spChg chg="add mod">
          <ac:chgData name="Prible, Mac" userId="a508ccd9-fac5-4f83-8a12-cb1c35afec42" providerId="ADAL" clId="{F2765FEE-C4B3-4A16-8FF7-BBE4DA335EE5}" dt="2025-01-26T17:45:35.701" v="362" actId="1076"/>
          <ac:spMkLst>
            <pc:docMk/>
            <pc:sldMk cId="1956915251" sldId="257"/>
            <ac:spMk id="7" creationId="{2D4C21C7-1EDB-5742-C868-C760D2B68AAA}"/>
          </ac:spMkLst>
        </pc:spChg>
        <pc:graphicFrameChg chg="add mod modGraphic">
          <ac:chgData name="Prible, Mac" userId="a508ccd9-fac5-4f83-8a12-cb1c35afec42" providerId="ADAL" clId="{F2765FEE-C4B3-4A16-8FF7-BBE4DA335EE5}" dt="2025-01-26T17:42:39.524" v="343" actId="14100"/>
          <ac:graphicFrameMkLst>
            <pc:docMk/>
            <pc:sldMk cId="1956915251" sldId="257"/>
            <ac:graphicFrameMk id="2" creationId="{9E761D28-B78F-4EA0-5E55-5CFC2AD2DEE6}"/>
          </ac:graphicFrameMkLst>
        </pc:graphicFrameChg>
        <pc:graphicFrameChg chg="add mod">
          <ac:chgData name="Prible, Mac" userId="a508ccd9-fac5-4f83-8a12-cb1c35afec42" providerId="ADAL" clId="{F2765FEE-C4B3-4A16-8FF7-BBE4DA335EE5}" dt="2025-01-26T17:42:45.313" v="345" actId="1076"/>
          <ac:graphicFrameMkLst>
            <pc:docMk/>
            <pc:sldMk cId="1956915251" sldId="257"/>
            <ac:graphicFrameMk id="3" creationId="{F3FEF986-23C9-27AC-F163-A3F2D6BEDDC8}"/>
          </ac:graphicFrameMkLst>
        </pc:graphicFrameChg>
        <pc:graphicFrameChg chg="add mod">
          <ac:chgData name="Prible, Mac" userId="a508ccd9-fac5-4f83-8a12-cb1c35afec42" providerId="ADAL" clId="{F2765FEE-C4B3-4A16-8FF7-BBE4DA335EE5}" dt="2025-01-26T17:42:49.113" v="347" actId="1076"/>
          <ac:graphicFrameMkLst>
            <pc:docMk/>
            <pc:sldMk cId="1956915251" sldId="257"/>
            <ac:graphicFrameMk id="4" creationId="{0AA66704-A41E-199A-AAE0-B86D540317F9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F0750-FE38-D2E6-68D6-9B7FD0DCD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0B208-706D-A62D-4B7F-3BBBB3598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82935-D1EF-A151-041E-F2E918832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C273-9D14-4EDB-8859-55C652351E25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E36FE-0F09-4BF6-88C9-E53036ED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9AF7-63FB-42E0-70D2-E090964A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19BC-0A43-439C-93A2-CD474139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5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9361C-4ECE-9A8F-71BC-5E40FC3B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C727C-2EED-5954-86AC-A6D6E6947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F2997-5026-9CA2-BEB5-E52A0EE31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C273-9D14-4EDB-8859-55C652351E25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B7A3D-3F3F-3CEA-0360-E83372B1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8541B-D220-62D8-B4D1-3628DA3A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19BC-0A43-439C-93A2-CD474139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52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17D3CA-AEE8-4DEC-3C62-10C0DF6BA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1DF8F-652C-8EB0-6250-26B724B89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8D98F-3ACD-6E69-0A50-4B94D6EA5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C273-9D14-4EDB-8859-55C652351E25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F655C-186C-8272-8052-C73A5243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63834-D4E2-382E-B13B-3119EB295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19BC-0A43-439C-93A2-CD474139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9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1A106-DE52-9257-E61F-06DBCC63F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83F4C-4CFE-258C-9AF7-710FB698E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B2586-87B0-ECCA-D284-EDAC9CF24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C273-9D14-4EDB-8859-55C652351E25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BC6A9-1E6B-60DE-FF6C-7DFA6DC3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E3963-5934-EEE0-80C8-6B4D32B5C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19BC-0A43-439C-93A2-CD474139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6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D3ED-A782-237C-9C1C-63C8096E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0D7DE-018D-10A6-526B-71EAA9E47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8D298-1A3C-E086-0EDE-43EDF17E1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C273-9D14-4EDB-8859-55C652351E25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FA48A-CD7D-4DA0-6225-DE39F105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7E0D9-79E1-DA2E-041D-BBF03E3B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19BC-0A43-439C-93A2-CD474139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8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FC8A9-5505-386D-311E-3CB4D020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59D4D-ECEC-06FC-4D90-F5D11562F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609E1-FC3A-C313-4E51-FB86FD32C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C5C6C-FF2E-1D17-F168-22574141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C273-9D14-4EDB-8859-55C652351E25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E5286-0911-2C43-111E-88AFE4E8F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1FD9E-0D10-4765-1FCB-15191B541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19BC-0A43-439C-93A2-CD474139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FCA10-33BD-D6C8-2D6E-FABC78BBC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C50B8-4CC8-6938-E8AE-75A9E90F0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9E79D-3D60-6DD6-C811-51FBCDF53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F9C07-C6BF-91D3-1F0F-67373B1DA5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B0DA7-758B-44BE-02D3-2930D3761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973342-190C-58EE-C810-E55B608B0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C273-9D14-4EDB-8859-55C652351E25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D05EA0-0CAB-847E-310D-178AD88C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E899D8-45EF-8273-82FB-1B9EB7CD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19BC-0A43-439C-93A2-CD474139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15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70C37-814D-923C-D0D4-198BD4A2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586BC0-D592-21DA-6F0C-E2987EDE3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C273-9D14-4EDB-8859-55C652351E25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87010-3FC4-5ACB-0BB4-73C446CC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1D2F0-B029-A669-73C9-F86E5E0A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19BC-0A43-439C-93A2-CD474139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6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183F99-1C35-451C-CA9C-FF46574F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C273-9D14-4EDB-8859-55C652351E25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A5B6AF-84E6-5604-01E6-4894B292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91648-479C-94C9-2907-EF0B9F9F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19BC-0A43-439C-93A2-CD474139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9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277B-9089-688B-BBFC-4B2A1406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1B6D3-A93A-A939-ABD7-8FF8553B3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1A28A-83BC-2427-A927-E212DA8D0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5DA12-E806-0631-161C-EB15104FB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C273-9D14-4EDB-8859-55C652351E25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ADDE7-4E0A-61BE-7717-DDA8E52A8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B385F-D5B5-B19D-FFBE-2EE4F6BAC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19BC-0A43-439C-93A2-CD474139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9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66F21-0D9B-E22B-CB10-EFBF822F8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9169D-EBEF-A23E-601E-C65C89FE6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2C916-BC4E-4358-ABEE-1DA4059CA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4A10E-2467-DCCF-8A43-E5F7FCAE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DC273-9D14-4EDB-8859-55C652351E25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23382-63D9-D379-92ED-02230E57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40430-29CE-736A-CE75-1619FA1F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19BC-0A43-439C-93A2-CD474139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5DA969-D6D7-7910-90CE-614718C90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BCB4C-45FD-53CD-343B-813486227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1D910-7099-6FC4-5E5A-81192E0E1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5DC273-9D14-4EDB-8859-55C652351E25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903D5-40C8-D40A-91AC-5248AAB75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A5F27-878D-ECBA-E536-2BF1150F8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E019BC-0A43-439C-93A2-CD474139A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53884D0-5222-5EB4-0D58-80DA00E49A48}"/>
              </a:ext>
            </a:extLst>
          </p:cNvPr>
          <p:cNvSpPr/>
          <p:nvPr/>
        </p:nvSpPr>
        <p:spPr>
          <a:xfrm>
            <a:off x="4648437" y="2891313"/>
            <a:ext cx="3044693" cy="301289"/>
          </a:xfrm>
          <a:custGeom>
            <a:avLst/>
            <a:gdLst>
              <a:gd name="connsiteX0" fmla="*/ 0 w 8286750"/>
              <a:gd name="connsiteY0" fmla="*/ 368302 h 381011"/>
              <a:gd name="connsiteX1" fmla="*/ 393700 w 8286750"/>
              <a:gd name="connsiteY1" fmla="*/ 6352 h 381011"/>
              <a:gd name="connsiteX2" fmla="*/ 787400 w 8286750"/>
              <a:gd name="connsiteY2" fmla="*/ 374652 h 381011"/>
              <a:gd name="connsiteX3" fmla="*/ 1181100 w 8286750"/>
              <a:gd name="connsiteY3" fmla="*/ 6352 h 381011"/>
              <a:gd name="connsiteX4" fmla="*/ 1562100 w 8286750"/>
              <a:gd name="connsiteY4" fmla="*/ 368302 h 381011"/>
              <a:gd name="connsiteX5" fmla="*/ 1962150 w 8286750"/>
              <a:gd name="connsiteY5" fmla="*/ 2 h 381011"/>
              <a:gd name="connsiteX6" fmla="*/ 2368550 w 8286750"/>
              <a:gd name="connsiteY6" fmla="*/ 374652 h 381011"/>
              <a:gd name="connsiteX7" fmla="*/ 2762250 w 8286750"/>
              <a:gd name="connsiteY7" fmla="*/ 6352 h 381011"/>
              <a:gd name="connsiteX8" fmla="*/ 3155950 w 8286750"/>
              <a:gd name="connsiteY8" fmla="*/ 381002 h 381011"/>
              <a:gd name="connsiteX9" fmla="*/ 3549650 w 8286750"/>
              <a:gd name="connsiteY9" fmla="*/ 6352 h 381011"/>
              <a:gd name="connsiteX10" fmla="*/ 3949700 w 8286750"/>
              <a:gd name="connsiteY10" fmla="*/ 368302 h 381011"/>
              <a:gd name="connsiteX11" fmla="*/ 4343400 w 8286750"/>
              <a:gd name="connsiteY11" fmla="*/ 6352 h 381011"/>
              <a:gd name="connsiteX12" fmla="*/ 4743450 w 8286750"/>
              <a:gd name="connsiteY12" fmla="*/ 374652 h 381011"/>
              <a:gd name="connsiteX13" fmla="*/ 5137150 w 8286750"/>
              <a:gd name="connsiteY13" fmla="*/ 12702 h 381011"/>
              <a:gd name="connsiteX14" fmla="*/ 5537200 w 8286750"/>
              <a:gd name="connsiteY14" fmla="*/ 381002 h 381011"/>
              <a:gd name="connsiteX15" fmla="*/ 5924550 w 8286750"/>
              <a:gd name="connsiteY15" fmla="*/ 12702 h 381011"/>
              <a:gd name="connsiteX16" fmla="*/ 6324600 w 8286750"/>
              <a:gd name="connsiteY16" fmla="*/ 381002 h 381011"/>
              <a:gd name="connsiteX17" fmla="*/ 6711950 w 8286750"/>
              <a:gd name="connsiteY17" fmla="*/ 2 h 381011"/>
              <a:gd name="connsiteX18" fmla="*/ 7105650 w 8286750"/>
              <a:gd name="connsiteY18" fmla="*/ 374652 h 381011"/>
              <a:gd name="connsiteX19" fmla="*/ 7505700 w 8286750"/>
              <a:gd name="connsiteY19" fmla="*/ 2 h 381011"/>
              <a:gd name="connsiteX20" fmla="*/ 7905750 w 8286750"/>
              <a:gd name="connsiteY20" fmla="*/ 381002 h 381011"/>
              <a:gd name="connsiteX21" fmla="*/ 8286750 w 8286750"/>
              <a:gd name="connsiteY21" fmla="*/ 6352 h 381011"/>
              <a:gd name="connsiteX0" fmla="*/ 0 w 8286750"/>
              <a:gd name="connsiteY0" fmla="*/ 368302 h 381011"/>
              <a:gd name="connsiteX1" fmla="*/ 393700 w 8286750"/>
              <a:gd name="connsiteY1" fmla="*/ 6352 h 381011"/>
              <a:gd name="connsiteX2" fmla="*/ 787400 w 8286750"/>
              <a:gd name="connsiteY2" fmla="*/ 374652 h 381011"/>
              <a:gd name="connsiteX3" fmla="*/ 1181100 w 8286750"/>
              <a:gd name="connsiteY3" fmla="*/ 6352 h 381011"/>
              <a:gd name="connsiteX4" fmla="*/ 1562100 w 8286750"/>
              <a:gd name="connsiteY4" fmla="*/ 368302 h 381011"/>
              <a:gd name="connsiteX5" fmla="*/ 1962150 w 8286750"/>
              <a:gd name="connsiteY5" fmla="*/ 2 h 381011"/>
              <a:gd name="connsiteX6" fmla="*/ 2368550 w 8286750"/>
              <a:gd name="connsiteY6" fmla="*/ 374652 h 381011"/>
              <a:gd name="connsiteX7" fmla="*/ 2762250 w 8286750"/>
              <a:gd name="connsiteY7" fmla="*/ 6352 h 381011"/>
              <a:gd name="connsiteX8" fmla="*/ 3155950 w 8286750"/>
              <a:gd name="connsiteY8" fmla="*/ 381002 h 381011"/>
              <a:gd name="connsiteX9" fmla="*/ 3549650 w 8286750"/>
              <a:gd name="connsiteY9" fmla="*/ 6352 h 381011"/>
              <a:gd name="connsiteX10" fmla="*/ 3949700 w 8286750"/>
              <a:gd name="connsiteY10" fmla="*/ 368302 h 381011"/>
              <a:gd name="connsiteX11" fmla="*/ 4343400 w 8286750"/>
              <a:gd name="connsiteY11" fmla="*/ 6352 h 381011"/>
              <a:gd name="connsiteX12" fmla="*/ 4743450 w 8286750"/>
              <a:gd name="connsiteY12" fmla="*/ 374652 h 381011"/>
              <a:gd name="connsiteX13" fmla="*/ 5137150 w 8286750"/>
              <a:gd name="connsiteY13" fmla="*/ 12702 h 381011"/>
              <a:gd name="connsiteX14" fmla="*/ 5537200 w 8286750"/>
              <a:gd name="connsiteY14" fmla="*/ 381002 h 381011"/>
              <a:gd name="connsiteX15" fmla="*/ 5924550 w 8286750"/>
              <a:gd name="connsiteY15" fmla="*/ 12702 h 381011"/>
              <a:gd name="connsiteX16" fmla="*/ 6324600 w 8286750"/>
              <a:gd name="connsiteY16" fmla="*/ 381002 h 381011"/>
              <a:gd name="connsiteX17" fmla="*/ 6711950 w 8286750"/>
              <a:gd name="connsiteY17" fmla="*/ 2 h 381011"/>
              <a:gd name="connsiteX18" fmla="*/ 7105650 w 8286750"/>
              <a:gd name="connsiteY18" fmla="*/ 374652 h 381011"/>
              <a:gd name="connsiteX19" fmla="*/ 7505700 w 8286750"/>
              <a:gd name="connsiteY19" fmla="*/ 2 h 381011"/>
              <a:gd name="connsiteX20" fmla="*/ 7905750 w 8286750"/>
              <a:gd name="connsiteY20" fmla="*/ 381002 h 381011"/>
              <a:gd name="connsiteX21" fmla="*/ 8286750 w 8286750"/>
              <a:gd name="connsiteY21" fmla="*/ 6352 h 381011"/>
              <a:gd name="connsiteX0" fmla="*/ 0 w 8234216"/>
              <a:gd name="connsiteY0" fmla="*/ 368302 h 386357"/>
              <a:gd name="connsiteX1" fmla="*/ 393700 w 8234216"/>
              <a:gd name="connsiteY1" fmla="*/ 6352 h 386357"/>
              <a:gd name="connsiteX2" fmla="*/ 787400 w 8234216"/>
              <a:gd name="connsiteY2" fmla="*/ 374652 h 386357"/>
              <a:gd name="connsiteX3" fmla="*/ 1181100 w 8234216"/>
              <a:gd name="connsiteY3" fmla="*/ 6352 h 386357"/>
              <a:gd name="connsiteX4" fmla="*/ 1562100 w 8234216"/>
              <a:gd name="connsiteY4" fmla="*/ 368302 h 386357"/>
              <a:gd name="connsiteX5" fmla="*/ 1962150 w 8234216"/>
              <a:gd name="connsiteY5" fmla="*/ 2 h 386357"/>
              <a:gd name="connsiteX6" fmla="*/ 2368550 w 8234216"/>
              <a:gd name="connsiteY6" fmla="*/ 374652 h 386357"/>
              <a:gd name="connsiteX7" fmla="*/ 2762250 w 8234216"/>
              <a:gd name="connsiteY7" fmla="*/ 6352 h 386357"/>
              <a:gd name="connsiteX8" fmla="*/ 3155950 w 8234216"/>
              <a:gd name="connsiteY8" fmla="*/ 381002 h 386357"/>
              <a:gd name="connsiteX9" fmla="*/ 3549650 w 8234216"/>
              <a:gd name="connsiteY9" fmla="*/ 6352 h 386357"/>
              <a:gd name="connsiteX10" fmla="*/ 3949700 w 8234216"/>
              <a:gd name="connsiteY10" fmla="*/ 368302 h 386357"/>
              <a:gd name="connsiteX11" fmla="*/ 4343400 w 8234216"/>
              <a:gd name="connsiteY11" fmla="*/ 6352 h 386357"/>
              <a:gd name="connsiteX12" fmla="*/ 4743450 w 8234216"/>
              <a:gd name="connsiteY12" fmla="*/ 374652 h 386357"/>
              <a:gd name="connsiteX13" fmla="*/ 5137150 w 8234216"/>
              <a:gd name="connsiteY13" fmla="*/ 12702 h 386357"/>
              <a:gd name="connsiteX14" fmla="*/ 5537200 w 8234216"/>
              <a:gd name="connsiteY14" fmla="*/ 381002 h 386357"/>
              <a:gd name="connsiteX15" fmla="*/ 5924550 w 8234216"/>
              <a:gd name="connsiteY15" fmla="*/ 12702 h 386357"/>
              <a:gd name="connsiteX16" fmla="*/ 6324600 w 8234216"/>
              <a:gd name="connsiteY16" fmla="*/ 381002 h 386357"/>
              <a:gd name="connsiteX17" fmla="*/ 6711950 w 8234216"/>
              <a:gd name="connsiteY17" fmla="*/ 2 h 386357"/>
              <a:gd name="connsiteX18" fmla="*/ 7105650 w 8234216"/>
              <a:gd name="connsiteY18" fmla="*/ 374652 h 386357"/>
              <a:gd name="connsiteX19" fmla="*/ 7505700 w 8234216"/>
              <a:gd name="connsiteY19" fmla="*/ 2 h 386357"/>
              <a:gd name="connsiteX20" fmla="*/ 7905750 w 8234216"/>
              <a:gd name="connsiteY20" fmla="*/ 381002 h 386357"/>
              <a:gd name="connsiteX21" fmla="*/ 8234216 w 8234216"/>
              <a:gd name="connsiteY21" fmla="*/ 319585 h 386357"/>
              <a:gd name="connsiteX0" fmla="*/ 0 w 8234216"/>
              <a:gd name="connsiteY0" fmla="*/ 368302 h 381016"/>
              <a:gd name="connsiteX1" fmla="*/ 393700 w 8234216"/>
              <a:gd name="connsiteY1" fmla="*/ 6352 h 381016"/>
              <a:gd name="connsiteX2" fmla="*/ 787400 w 8234216"/>
              <a:gd name="connsiteY2" fmla="*/ 374652 h 381016"/>
              <a:gd name="connsiteX3" fmla="*/ 1181100 w 8234216"/>
              <a:gd name="connsiteY3" fmla="*/ 6352 h 381016"/>
              <a:gd name="connsiteX4" fmla="*/ 1562100 w 8234216"/>
              <a:gd name="connsiteY4" fmla="*/ 368302 h 381016"/>
              <a:gd name="connsiteX5" fmla="*/ 1962150 w 8234216"/>
              <a:gd name="connsiteY5" fmla="*/ 2 h 381016"/>
              <a:gd name="connsiteX6" fmla="*/ 2368550 w 8234216"/>
              <a:gd name="connsiteY6" fmla="*/ 374652 h 381016"/>
              <a:gd name="connsiteX7" fmla="*/ 2762250 w 8234216"/>
              <a:gd name="connsiteY7" fmla="*/ 6352 h 381016"/>
              <a:gd name="connsiteX8" fmla="*/ 3155950 w 8234216"/>
              <a:gd name="connsiteY8" fmla="*/ 381002 h 381016"/>
              <a:gd name="connsiteX9" fmla="*/ 3549650 w 8234216"/>
              <a:gd name="connsiteY9" fmla="*/ 6352 h 381016"/>
              <a:gd name="connsiteX10" fmla="*/ 3949700 w 8234216"/>
              <a:gd name="connsiteY10" fmla="*/ 368302 h 381016"/>
              <a:gd name="connsiteX11" fmla="*/ 4343400 w 8234216"/>
              <a:gd name="connsiteY11" fmla="*/ 6352 h 381016"/>
              <a:gd name="connsiteX12" fmla="*/ 4743450 w 8234216"/>
              <a:gd name="connsiteY12" fmla="*/ 374652 h 381016"/>
              <a:gd name="connsiteX13" fmla="*/ 5137150 w 8234216"/>
              <a:gd name="connsiteY13" fmla="*/ 12702 h 381016"/>
              <a:gd name="connsiteX14" fmla="*/ 5537200 w 8234216"/>
              <a:gd name="connsiteY14" fmla="*/ 381002 h 381016"/>
              <a:gd name="connsiteX15" fmla="*/ 5924550 w 8234216"/>
              <a:gd name="connsiteY15" fmla="*/ 12702 h 381016"/>
              <a:gd name="connsiteX16" fmla="*/ 6324600 w 8234216"/>
              <a:gd name="connsiteY16" fmla="*/ 381002 h 381016"/>
              <a:gd name="connsiteX17" fmla="*/ 6711950 w 8234216"/>
              <a:gd name="connsiteY17" fmla="*/ 2 h 381016"/>
              <a:gd name="connsiteX18" fmla="*/ 7105650 w 8234216"/>
              <a:gd name="connsiteY18" fmla="*/ 374652 h 381016"/>
              <a:gd name="connsiteX19" fmla="*/ 7505700 w 8234216"/>
              <a:gd name="connsiteY19" fmla="*/ 2 h 381016"/>
              <a:gd name="connsiteX20" fmla="*/ 7905750 w 8234216"/>
              <a:gd name="connsiteY20" fmla="*/ 381002 h 381016"/>
              <a:gd name="connsiteX21" fmla="*/ 8234216 w 8234216"/>
              <a:gd name="connsiteY21" fmla="*/ 319585 h 381016"/>
              <a:gd name="connsiteX0" fmla="*/ 0 w 8234216"/>
              <a:gd name="connsiteY0" fmla="*/ 368302 h 381013"/>
              <a:gd name="connsiteX1" fmla="*/ 393700 w 8234216"/>
              <a:gd name="connsiteY1" fmla="*/ 6352 h 381013"/>
              <a:gd name="connsiteX2" fmla="*/ 787400 w 8234216"/>
              <a:gd name="connsiteY2" fmla="*/ 374652 h 381013"/>
              <a:gd name="connsiteX3" fmla="*/ 1181100 w 8234216"/>
              <a:gd name="connsiteY3" fmla="*/ 6352 h 381013"/>
              <a:gd name="connsiteX4" fmla="*/ 1562100 w 8234216"/>
              <a:gd name="connsiteY4" fmla="*/ 368302 h 381013"/>
              <a:gd name="connsiteX5" fmla="*/ 1962150 w 8234216"/>
              <a:gd name="connsiteY5" fmla="*/ 2 h 381013"/>
              <a:gd name="connsiteX6" fmla="*/ 2368550 w 8234216"/>
              <a:gd name="connsiteY6" fmla="*/ 374652 h 381013"/>
              <a:gd name="connsiteX7" fmla="*/ 2762250 w 8234216"/>
              <a:gd name="connsiteY7" fmla="*/ 6352 h 381013"/>
              <a:gd name="connsiteX8" fmla="*/ 3155950 w 8234216"/>
              <a:gd name="connsiteY8" fmla="*/ 381002 h 381013"/>
              <a:gd name="connsiteX9" fmla="*/ 3549650 w 8234216"/>
              <a:gd name="connsiteY9" fmla="*/ 6352 h 381013"/>
              <a:gd name="connsiteX10" fmla="*/ 3949700 w 8234216"/>
              <a:gd name="connsiteY10" fmla="*/ 368302 h 381013"/>
              <a:gd name="connsiteX11" fmla="*/ 4343400 w 8234216"/>
              <a:gd name="connsiteY11" fmla="*/ 6352 h 381013"/>
              <a:gd name="connsiteX12" fmla="*/ 4743450 w 8234216"/>
              <a:gd name="connsiteY12" fmla="*/ 374652 h 381013"/>
              <a:gd name="connsiteX13" fmla="*/ 5137150 w 8234216"/>
              <a:gd name="connsiteY13" fmla="*/ 12702 h 381013"/>
              <a:gd name="connsiteX14" fmla="*/ 5537200 w 8234216"/>
              <a:gd name="connsiteY14" fmla="*/ 381002 h 381013"/>
              <a:gd name="connsiteX15" fmla="*/ 5924550 w 8234216"/>
              <a:gd name="connsiteY15" fmla="*/ 12702 h 381013"/>
              <a:gd name="connsiteX16" fmla="*/ 6324600 w 8234216"/>
              <a:gd name="connsiteY16" fmla="*/ 381002 h 381013"/>
              <a:gd name="connsiteX17" fmla="*/ 6711950 w 8234216"/>
              <a:gd name="connsiteY17" fmla="*/ 2 h 381013"/>
              <a:gd name="connsiteX18" fmla="*/ 7105650 w 8234216"/>
              <a:gd name="connsiteY18" fmla="*/ 374652 h 381013"/>
              <a:gd name="connsiteX19" fmla="*/ 7505700 w 8234216"/>
              <a:gd name="connsiteY19" fmla="*/ 2 h 381013"/>
              <a:gd name="connsiteX20" fmla="*/ 7905750 w 8234216"/>
              <a:gd name="connsiteY20" fmla="*/ 381002 h 381013"/>
              <a:gd name="connsiteX21" fmla="*/ 8234216 w 8234216"/>
              <a:gd name="connsiteY21" fmla="*/ 319585 h 381013"/>
              <a:gd name="connsiteX0" fmla="*/ 0 w 8239169"/>
              <a:gd name="connsiteY0" fmla="*/ 368302 h 381010"/>
              <a:gd name="connsiteX1" fmla="*/ 393700 w 8239169"/>
              <a:gd name="connsiteY1" fmla="*/ 6352 h 381010"/>
              <a:gd name="connsiteX2" fmla="*/ 787400 w 8239169"/>
              <a:gd name="connsiteY2" fmla="*/ 374652 h 381010"/>
              <a:gd name="connsiteX3" fmla="*/ 1181100 w 8239169"/>
              <a:gd name="connsiteY3" fmla="*/ 6352 h 381010"/>
              <a:gd name="connsiteX4" fmla="*/ 1562100 w 8239169"/>
              <a:gd name="connsiteY4" fmla="*/ 368302 h 381010"/>
              <a:gd name="connsiteX5" fmla="*/ 1962150 w 8239169"/>
              <a:gd name="connsiteY5" fmla="*/ 2 h 381010"/>
              <a:gd name="connsiteX6" fmla="*/ 2368550 w 8239169"/>
              <a:gd name="connsiteY6" fmla="*/ 374652 h 381010"/>
              <a:gd name="connsiteX7" fmla="*/ 2762250 w 8239169"/>
              <a:gd name="connsiteY7" fmla="*/ 6352 h 381010"/>
              <a:gd name="connsiteX8" fmla="*/ 3155950 w 8239169"/>
              <a:gd name="connsiteY8" fmla="*/ 381002 h 381010"/>
              <a:gd name="connsiteX9" fmla="*/ 3549650 w 8239169"/>
              <a:gd name="connsiteY9" fmla="*/ 6352 h 381010"/>
              <a:gd name="connsiteX10" fmla="*/ 3949700 w 8239169"/>
              <a:gd name="connsiteY10" fmla="*/ 368302 h 381010"/>
              <a:gd name="connsiteX11" fmla="*/ 4343400 w 8239169"/>
              <a:gd name="connsiteY11" fmla="*/ 6352 h 381010"/>
              <a:gd name="connsiteX12" fmla="*/ 4743450 w 8239169"/>
              <a:gd name="connsiteY12" fmla="*/ 374652 h 381010"/>
              <a:gd name="connsiteX13" fmla="*/ 5137150 w 8239169"/>
              <a:gd name="connsiteY13" fmla="*/ 12702 h 381010"/>
              <a:gd name="connsiteX14" fmla="*/ 5537200 w 8239169"/>
              <a:gd name="connsiteY14" fmla="*/ 381002 h 381010"/>
              <a:gd name="connsiteX15" fmla="*/ 5924550 w 8239169"/>
              <a:gd name="connsiteY15" fmla="*/ 12702 h 381010"/>
              <a:gd name="connsiteX16" fmla="*/ 6324600 w 8239169"/>
              <a:gd name="connsiteY16" fmla="*/ 381002 h 381010"/>
              <a:gd name="connsiteX17" fmla="*/ 6711950 w 8239169"/>
              <a:gd name="connsiteY17" fmla="*/ 2 h 381010"/>
              <a:gd name="connsiteX18" fmla="*/ 7105650 w 8239169"/>
              <a:gd name="connsiteY18" fmla="*/ 374652 h 381010"/>
              <a:gd name="connsiteX19" fmla="*/ 7505700 w 8239169"/>
              <a:gd name="connsiteY19" fmla="*/ 2 h 381010"/>
              <a:gd name="connsiteX20" fmla="*/ 7905750 w 8239169"/>
              <a:gd name="connsiteY20" fmla="*/ 381002 h 381010"/>
              <a:gd name="connsiteX21" fmla="*/ 8234216 w 8239169"/>
              <a:gd name="connsiteY21" fmla="*/ 319585 h 381010"/>
              <a:gd name="connsiteX0" fmla="*/ 0 w 8299562"/>
              <a:gd name="connsiteY0" fmla="*/ 368302 h 381025"/>
              <a:gd name="connsiteX1" fmla="*/ 393700 w 8299562"/>
              <a:gd name="connsiteY1" fmla="*/ 6352 h 381025"/>
              <a:gd name="connsiteX2" fmla="*/ 787400 w 8299562"/>
              <a:gd name="connsiteY2" fmla="*/ 374652 h 381025"/>
              <a:gd name="connsiteX3" fmla="*/ 1181100 w 8299562"/>
              <a:gd name="connsiteY3" fmla="*/ 6352 h 381025"/>
              <a:gd name="connsiteX4" fmla="*/ 1562100 w 8299562"/>
              <a:gd name="connsiteY4" fmla="*/ 368302 h 381025"/>
              <a:gd name="connsiteX5" fmla="*/ 1962150 w 8299562"/>
              <a:gd name="connsiteY5" fmla="*/ 2 h 381025"/>
              <a:gd name="connsiteX6" fmla="*/ 2368550 w 8299562"/>
              <a:gd name="connsiteY6" fmla="*/ 374652 h 381025"/>
              <a:gd name="connsiteX7" fmla="*/ 2762250 w 8299562"/>
              <a:gd name="connsiteY7" fmla="*/ 6352 h 381025"/>
              <a:gd name="connsiteX8" fmla="*/ 3155950 w 8299562"/>
              <a:gd name="connsiteY8" fmla="*/ 381002 h 381025"/>
              <a:gd name="connsiteX9" fmla="*/ 3549650 w 8299562"/>
              <a:gd name="connsiteY9" fmla="*/ 6352 h 381025"/>
              <a:gd name="connsiteX10" fmla="*/ 3949700 w 8299562"/>
              <a:gd name="connsiteY10" fmla="*/ 368302 h 381025"/>
              <a:gd name="connsiteX11" fmla="*/ 4343400 w 8299562"/>
              <a:gd name="connsiteY11" fmla="*/ 6352 h 381025"/>
              <a:gd name="connsiteX12" fmla="*/ 4743450 w 8299562"/>
              <a:gd name="connsiteY12" fmla="*/ 374652 h 381025"/>
              <a:gd name="connsiteX13" fmla="*/ 5137150 w 8299562"/>
              <a:gd name="connsiteY13" fmla="*/ 12702 h 381025"/>
              <a:gd name="connsiteX14" fmla="*/ 5537200 w 8299562"/>
              <a:gd name="connsiteY14" fmla="*/ 381002 h 381025"/>
              <a:gd name="connsiteX15" fmla="*/ 5924550 w 8299562"/>
              <a:gd name="connsiteY15" fmla="*/ 12702 h 381025"/>
              <a:gd name="connsiteX16" fmla="*/ 6324600 w 8299562"/>
              <a:gd name="connsiteY16" fmla="*/ 381002 h 381025"/>
              <a:gd name="connsiteX17" fmla="*/ 6711950 w 8299562"/>
              <a:gd name="connsiteY17" fmla="*/ 2 h 381025"/>
              <a:gd name="connsiteX18" fmla="*/ 7105650 w 8299562"/>
              <a:gd name="connsiteY18" fmla="*/ 374652 h 381025"/>
              <a:gd name="connsiteX19" fmla="*/ 7505700 w 8299562"/>
              <a:gd name="connsiteY19" fmla="*/ 2 h 381025"/>
              <a:gd name="connsiteX20" fmla="*/ 7905750 w 8299562"/>
              <a:gd name="connsiteY20" fmla="*/ 381002 h 381025"/>
              <a:gd name="connsiteX21" fmla="*/ 8295506 w 8299562"/>
              <a:gd name="connsiteY21" fmla="*/ 375807 h 381025"/>
              <a:gd name="connsiteX0" fmla="*/ 0 w 8490706"/>
              <a:gd name="connsiteY0" fmla="*/ 368302 h 381016"/>
              <a:gd name="connsiteX1" fmla="*/ 393700 w 8490706"/>
              <a:gd name="connsiteY1" fmla="*/ 6352 h 381016"/>
              <a:gd name="connsiteX2" fmla="*/ 787400 w 8490706"/>
              <a:gd name="connsiteY2" fmla="*/ 374652 h 381016"/>
              <a:gd name="connsiteX3" fmla="*/ 1181100 w 8490706"/>
              <a:gd name="connsiteY3" fmla="*/ 6352 h 381016"/>
              <a:gd name="connsiteX4" fmla="*/ 1562100 w 8490706"/>
              <a:gd name="connsiteY4" fmla="*/ 368302 h 381016"/>
              <a:gd name="connsiteX5" fmla="*/ 1962150 w 8490706"/>
              <a:gd name="connsiteY5" fmla="*/ 2 h 381016"/>
              <a:gd name="connsiteX6" fmla="*/ 2368550 w 8490706"/>
              <a:gd name="connsiteY6" fmla="*/ 374652 h 381016"/>
              <a:gd name="connsiteX7" fmla="*/ 2762250 w 8490706"/>
              <a:gd name="connsiteY7" fmla="*/ 6352 h 381016"/>
              <a:gd name="connsiteX8" fmla="*/ 3155950 w 8490706"/>
              <a:gd name="connsiteY8" fmla="*/ 381002 h 381016"/>
              <a:gd name="connsiteX9" fmla="*/ 3549650 w 8490706"/>
              <a:gd name="connsiteY9" fmla="*/ 6352 h 381016"/>
              <a:gd name="connsiteX10" fmla="*/ 3949700 w 8490706"/>
              <a:gd name="connsiteY10" fmla="*/ 368302 h 381016"/>
              <a:gd name="connsiteX11" fmla="*/ 4343400 w 8490706"/>
              <a:gd name="connsiteY11" fmla="*/ 6352 h 381016"/>
              <a:gd name="connsiteX12" fmla="*/ 4743450 w 8490706"/>
              <a:gd name="connsiteY12" fmla="*/ 374652 h 381016"/>
              <a:gd name="connsiteX13" fmla="*/ 5137150 w 8490706"/>
              <a:gd name="connsiteY13" fmla="*/ 12702 h 381016"/>
              <a:gd name="connsiteX14" fmla="*/ 5537200 w 8490706"/>
              <a:gd name="connsiteY14" fmla="*/ 381002 h 381016"/>
              <a:gd name="connsiteX15" fmla="*/ 5924550 w 8490706"/>
              <a:gd name="connsiteY15" fmla="*/ 12702 h 381016"/>
              <a:gd name="connsiteX16" fmla="*/ 6324600 w 8490706"/>
              <a:gd name="connsiteY16" fmla="*/ 381002 h 381016"/>
              <a:gd name="connsiteX17" fmla="*/ 6711950 w 8490706"/>
              <a:gd name="connsiteY17" fmla="*/ 2 h 381016"/>
              <a:gd name="connsiteX18" fmla="*/ 7105650 w 8490706"/>
              <a:gd name="connsiteY18" fmla="*/ 374652 h 381016"/>
              <a:gd name="connsiteX19" fmla="*/ 7505700 w 8490706"/>
              <a:gd name="connsiteY19" fmla="*/ 2 h 381016"/>
              <a:gd name="connsiteX20" fmla="*/ 7905750 w 8490706"/>
              <a:gd name="connsiteY20" fmla="*/ 381002 h 381016"/>
              <a:gd name="connsiteX21" fmla="*/ 8488130 w 8490706"/>
              <a:gd name="connsiteY21" fmla="*/ 351713 h 381016"/>
              <a:gd name="connsiteX0" fmla="*/ 0 w 8647715"/>
              <a:gd name="connsiteY0" fmla="*/ 368302 h 381011"/>
              <a:gd name="connsiteX1" fmla="*/ 393700 w 8647715"/>
              <a:gd name="connsiteY1" fmla="*/ 6352 h 381011"/>
              <a:gd name="connsiteX2" fmla="*/ 787400 w 8647715"/>
              <a:gd name="connsiteY2" fmla="*/ 374652 h 381011"/>
              <a:gd name="connsiteX3" fmla="*/ 1181100 w 8647715"/>
              <a:gd name="connsiteY3" fmla="*/ 6352 h 381011"/>
              <a:gd name="connsiteX4" fmla="*/ 1562100 w 8647715"/>
              <a:gd name="connsiteY4" fmla="*/ 368302 h 381011"/>
              <a:gd name="connsiteX5" fmla="*/ 1962150 w 8647715"/>
              <a:gd name="connsiteY5" fmla="*/ 2 h 381011"/>
              <a:gd name="connsiteX6" fmla="*/ 2368550 w 8647715"/>
              <a:gd name="connsiteY6" fmla="*/ 374652 h 381011"/>
              <a:gd name="connsiteX7" fmla="*/ 2762250 w 8647715"/>
              <a:gd name="connsiteY7" fmla="*/ 6352 h 381011"/>
              <a:gd name="connsiteX8" fmla="*/ 3155950 w 8647715"/>
              <a:gd name="connsiteY8" fmla="*/ 381002 h 381011"/>
              <a:gd name="connsiteX9" fmla="*/ 3549650 w 8647715"/>
              <a:gd name="connsiteY9" fmla="*/ 6352 h 381011"/>
              <a:gd name="connsiteX10" fmla="*/ 3949700 w 8647715"/>
              <a:gd name="connsiteY10" fmla="*/ 368302 h 381011"/>
              <a:gd name="connsiteX11" fmla="*/ 4343400 w 8647715"/>
              <a:gd name="connsiteY11" fmla="*/ 6352 h 381011"/>
              <a:gd name="connsiteX12" fmla="*/ 4743450 w 8647715"/>
              <a:gd name="connsiteY12" fmla="*/ 374652 h 381011"/>
              <a:gd name="connsiteX13" fmla="*/ 5137150 w 8647715"/>
              <a:gd name="connsiteY13" fmla="*/ 12702 h 381011"/>
              <a:gd name="connsiteX14" fmla="*/ 5537200 w 8647715"/>
              <a:gd name="connsiteY14" fmla="*/ 381002 h 381011"/>
              <a:gd name="connsiteX15" fmla="*/ 5924550 w 8647715"/>
              <a:gd name="connsiteY15" fmla="*/ 12702 h 381011"/>
              <a:gd name="connsiteX16" fmla="*/ 6324600 w 8647715"/>
              <a:gd name="connsiteY16" fmla="*/ 381002 h 381011"/>
              <a:gd name="connsiteX17" fmla="*/ 6711950 w 8647715"/>
              <a:gd name="connsiteY17" fmla="*/ 2 h 381011"/>
              <a:gd name="connsiteX18" fmla="*/ 7105650 w 8647715"/>
              <a:gd name="connsiteY18" fmla="*/ 374652 h 381011"/>
              <a:gd name="connsiteX19" fmla="*/ 7505700 w 8647715"/>
              <a:gd name="connsiteY19" fmla="*/ 2 h 381011"/>
              <a:gd name="connsiteX20" fmla="*/ 7905750 w 8647715"/>
              <a:gd name="connsiteY20" fmla="*/ 381002 h 381011"/>
              <a:gd name="connsiteX21" fmla="*/ 8645732 w 8647715"/>
              <a:gd name="connsiteY21" fmla="*/ 247302 h 381011"/>
              <a:gd name="connsiteX0" fmla="*/ 0 w 8988524"/>
              <a:gd name="connsiteY0" fmla="*/ 379388 h 392097"/>
              <a:gd name="connsiteX1" fmla="*/ 393700 w 8988524"/>
              <a:gd name="connsiteY1" fmla="*/ 17438 h 392097"/>
              <a:gd name="connsiteX2" fmla="*/ 787400 w 8988524"/>
              <a:gd name="connsiteY2" fmla="*/ 385738 h 392097"/>
              <a:gd name="connsiteX3" fmla="*/ 1181100 w 8988524"/>
              <a:gd name="connsiteY3" fmla="*/ 17438 h 392097"/>
              <a:gd name="connsiteX4" fmla="*/ 1562100 w 8988524"/>
              <a:gd name="connsiteY4" fmla="*/ 379388 h 392097"/>
              <a:gd name="connsiteX5" fmla="*/ 1962150 w 8988524"/>
              <a:gd name="connsiteY5" fmla="*/ 11088 h 392097"/>
              <a:gd name="connsiteX6" fmla="*/ 2368550 w 8988524"/>
              <a:gd name="connsiteY6" fmla="*/ 385738 h 392097"/>
              <a:gd name="connsiteX7" fmla="*/ 2762250 w 8988524"/>
              <a:gd name="connsiteY7" fmla="*/ 17438 h 392097"/>
              <a:gd name="connsiteX8" fmla="*/ 3155950 w 8988524"/>
              <a:gd name="connsiteY8" fmla="*/ 392088 h 392097"/>
              <a:gd name="connsiteX9" fmla="*/ 3549650 w 8988524"/>
              <a:gd name="connsiteY9" fmla="*/ 17438 h 392097"/>
              <a:gd name="connsiteX10" fmla="*/ 3949700 w 8988524"/>
              <a:gd name="connsiteY10" fmla="*/ 379388 h 392097"/>
              <a:gd name="connsiteX11" fmla="*/ 4343400 w 8988524"/>
              <a:gd name="connsiteY11" fmla="*/ 17438 h 392097"/>
              <a:gd name="connsiteX12" fmla="*/ 4743450 w 8988524"/>
              <a:gd name="connsiteY12" fmla="*/ 385738 h 392097"/>
              <a:gd name="connsiteX13" fmla="*/ 5137150 w 8988524"/>
              <a:gd name="connsiteY13" fmla="*/ 23788 h 392097"/>
              <a:gd name="connsiteX14" fmla="*/ 5537200 w 8988524"/>
              <a:gd name="connsiteY14" fmla="*/ 392088 h 392097"/>
              <a:gd name="connsiteX15" fmla="*/ 5924550 w 8988524"/>
              <a:gd name="connsiteY15" fmla="*/ 23788 h 392097"/>
              <a:gd name="connsiteX16" fmla="*/ 6324600 w 8988524"/>
              <a:gd name="connsiteY16" fmla="*/ 392088 h 392097"/>
              <a:gd name="connsiteX17" fmla="*/ 6711950 w 8988524"/>
              <a:gd name="connsiteY17" fmla="*/ 11088 h 392097"/>
              <a:gd name="connsiteX18" fmla="*/ 7105650 w 8988524"/>
              <a:gd name="connsiteY18" fmla="*/ 385738 h 392097"/>
              <a:gd name="connsiteX19" fmla="*/ 7505700 w 8988524"/>
              <a:gd name="connsiteY19" fmla="*/ 11088 h 392097"/>
              <a:gd name="connsiteX20" fmla="*/ 7905750 w 8988524"/>
              <a:gd name="connsiteY20" fmla="*/ 392088 h 392097"/>
              <a:gd name="connsiteX21" fmla="*/ 8987203 w 8988524"/>
              <a:gd name="connsiteY21" fmla="*/ 1377 h 392097"/>
              <a:gd name="connsiteX0" fmla="*/ 0 w 9058828"/>
              <a:gd name="connsiteY0" fmla="*/ 385710 h 398419"/>
              <a:gd name="connsiteX1" fmla="*/ 393700 w 9058828"/>
              <a:gd name="connsiteY1" fmla="*/ 23760 h 398419"/>
              <a:gd name="connsiteX2" fmla="*/ 787400 w 9058828"/>
              <a:gd name="connsiteY2" fmla="*/ 392060 h 398419"/>
              <a:gd name="connsiteX3" fmla="*/ 1181100 w 9058828"/>
              <a:gd name="connsiteY3" fmla="*/ 23760 h 398419"/>
              <a:gd name="connsiteX4" fmla="*/ 1562100 w 9058828"/>
              <a:gd name="connsiteY4" fmla="*/ 385710 h 398419"/>
              <a:gd name="connsiteX5" fmla="*/ 1962150 w 9058828"/>
              <a:gd name="connsiteY5" fmla="*/ 17410 h 398419"/>
              <a:gd name="connsiteX6" fmla="*/ 2368550 w 9058828"/>
              <a:gd name="connsiteY6" fmla="*/ 392060 h 398419"/>
              <a:gd name="connsiteX7" fmla="*/ 2762250 w 9058828"/>
              <a:gd name="connsiteY7" fmla="*/ 23760 h 398419"/>
              <a:gd name="connsiteX8" fmla="*/ 3155950 w 9058828"/>
              <a:gd name="connsiteY8" fmla="*/ 398410 h 398419"/>
              <a:gd name="connsiteX9" fmla="*/ 3549650 w 9058828"/>
              <a:gd name="connsiteY9" fmla="*/ 23760 h 398419"/>
              <a:gd name="connsiteX10" fmla="*/ 3949700 w 9058828"/>
              <a:gd name="connsiteY10" fmla="*/ 385710 h 398419"/>
              <a:gd name="connsiteX11" fmla="*/ 4343400 w 9058828"/>
              <a:gd name="connsiteY11" fmla="*/ 23760 h 398419"/>
              <a:gd name="connsiteX12" fmla="*/ 4743450 w 9058828"/>
              <a:gd name="connsiteY12" fmla="*/ 392060 h 398419"/>
              <a:gd name="connsiteX13" fmla="*/ 5137150 w 9058828"/>
              <a:gd name="connsiteY13" fmla="*/ 30110 h 398419"/>
              <a:gd name="connsiteX14" fmla="*/ 5537200 w 9058828"/>
              <a:gd name="connsiteY14" fmla="*/ 398410 h 398419"/>
              <a:gd name="connsiteX15" fmla="*/ 5924550 w 9058828"/>
              <a:gd name="connsiteY15" fmla="*/ 30110 h 398419"/>
              <a:gd name="connsiteX16" fmla="*/ 6324600 w 9058828"/>
              <a:gd name="connsiteY16" fmla="*/ 398410 h 398419"/>
              <a:gd name="connsiteX17" fmla="*/ 6711950 w 9058828"/>
              <a:gd name="connsiteY17" fmla="*/ 17410 h 398419"/>
              <a:gd name="connsiteX18" fmla="*/ 7105650 w 9058828"/>
              <a:gd name="connsiteY18" fmla="*/ 392060 h 398419"/>
              <a:gd name="connsiteX19" fmla="*/ 7505700 w 9058828"/>
              <a:gd name="connsiteY19" fmla="*/ 17410 h 398419"/>
              <a:gd name="connsiteX20" fmla="*/ 7905750 w 9058828"/>
              <a:gd name="connsiteY20" fmla="*/ 398410 h 398419"/>
              <a:gd name="connsiteX21" fmla="*/ 8987203 w 9058828"/>
              <a:gd name="connsiteY21" fmla="*/ 7699 h 398419"/>
              <a:gd name="connsiteX0" fmla="*/ 0 w 8344700"/>
              <a:gd name="connsiteY0" fmla="*/ 368304 h 381013"/>
              <a:gd name="connsiteX1" fmla="*/ 393700 w 8344700"/>
              <a:gd name="connsiteY1" fmla="*/ 6354 h 381013"/>
              <a:gd name="connsiteX2" fmla="*/ 787400 w 8344700"/>
              <a:gd name="connsiteY2" fmla="*/ 374654 h 381013"/>
              <a:gd name="connsiteX3" fmla="*/ 1181100 w 8344700"/>
              <a:gd name="connsiteY3" fmla="*/ 6354 h 381013"/>
              <a:gd name="connsiteX4" fmla="*/ 1562100 w 8344700"/>
              <a:gd name="connsiteY4" fmla="*/ 368304 h 381013"/>
              <a:gd name="connsiteX5" fmla="*/ 1962150 w 8344700"/>
              <a:gd name="connsiteY5" fmla="*/ 4 h 381013"/>
              <a:gd name="connsiteX6" fmla="*/ 2368550 w 8344700"/>
              <a:gd name="connsiteY6" fmla="*/ 374654 h 381013"/>
              <a:gd name="connsiteX7" fmla="*/ 2762250 w 8344700"/>
              <a:gd name="connsiteY7" fmla="*/ 6354 h 381013"/>
              <a:gd name="connsiteX8" fmla="*/ 3155950 w 8344700"/>
              <a:gd name="connsiteY8" fmla="*/ 381004 h 381013"/>
              <a:gd name="connsiteX9" fmla="*/ 3549650 w 8344700"/>
              <a:gd name="connsiteY9" fmla="*/ 6354 h 381013"/>
              <a:gd name="connsiteX10" fmla="*/ 3949700 w 8344700"/>
              <a:gd name="connsiteY10" fmla="*/ 368304 h 381013"/>
              <a:gd name="connsiteX11" fmla="*/ 4343400 w 8344700"/>
              <a:gd name="connsiteY11" fmla="*/ 6354 h 381013"/>
              <a:gd name="connsiteX12" fmla="*/ 4743450 w 8344700"/>
              <a:gd name="connsiteY12" fmla="*/ 374654 h 381013"/>
              <a:gd name="connsiteX13" fmla="*/ 5137150 w 8344700"/>
              <a:gd name="connsiteY13" fmla="*/ 12704 h 381013"/>
              <a:gd name="connsiteX14" fmla="*/ 5537200 w 8344700"/>
              <a:gd name="connsiteY14" fmla="*/ 381004 h 381013"/>
              <a:gd name="connsiteX15" fmla="*/ 5924550 w 8344700"/>
              <a:gd name="connsiteY15" fmla="*/ 12704 h 381013"/>
              <a:gd name="connsiteX16" fmla="*/ 6324600 w 8344700"/>
              <a:gd name="connsiteY16" fmla="*/ 381004 h 381013"/>
              <a:gd name="connsiteX17" fmla="*/ 6711950 w 8344700"/>
              <a:gd name="connsiteY17" fmla="*/ 4 h 381013"/>
              <a:gd name="connsiteX18" fmla="*/ 7105650 w 8344700"/>
              <a:gd name="connsiteY18" fmla="*/ 374654 h 381013"/>
              <a:gd name="connsiteX19" fmla="*/ 7505700 w 8344700"/>
              <a:gd name="connsiteY19" fmla="*/ 4 h 381013"/>
              <a:gd name="connsiteX20" fmla="*/ 7905750 w 8344700"/>
              <a:gd name="connsiteY20" fmla="*/ 381004 h 381013"/>
              <a:gd name="connsiteX21" fmla="*/ 8207949 w 8344700"/>
              <a:gd name="connsiteY21" fmla="*/ 343683 h 381013"/>
              <a:gd name="connsiteX0" fmla="*/ 0 w 8389463"/>
              <a:gd name="connsiteY0" fmla="*/ 368303 h 381022"/>
              <a:gd name="connsiteX1" fmla="*/ 393700 w 8389463"/>
              <a:gd name="connsiteY1" fmla="*/ 6353 h 381022"/>
              <a:gd name="connsiteX2" fmla="*/ 787400 w 8389463"/>
              <a:gd name="connsiteY2" fmla="*/ 374653 h 381022"/>
              <a:gd name="connsiteX3" fmla="*/ 1181100 w 8389463"/>
              <a:gd name="connsiteY3" fmla="*/ 6353 h 381022"/>
              <a:gd name="connsiteX4" fmla="*/ 1562100 w 8389463"/>
              <a:gd name="connsiteY4" fmla="*/ 368303 h 381022"/>
              <a:gd name="connsiteX5" fmla="*/ 1962150 w 8389463"/>
              <a:gd name="connsiteY5" fmla="*/ 3 h 381022"/>
              <a:gd name="connsiteX6" fmla="*/ 2368550 w 8389463"/>
              <a:gd name="connsiteY6" fmla="*/ 374653 h 381022"/>
              <a:gd name="connsiteX7" fmla="*/ 2762250 w 8389463"/>
              <a:gd name="connsiteY7" fmla="*/ 6353 h 381022"/>
              <a:gd name="connsiteX8" fmla="*/ 3155950 w 8389463"/>
              <a:gd name="connsiteY8" fmla="*/ 381003 h 381022"/>
              <a:gd name="connsiteX9" fmla="*/ 3549650 w 8389463"/>
              <a:gd name="connsiteY9" fmla="*/ 6353 h 381022"/>
              <a:gd name="connsiteX10" fmla="*/ 3949700 w 8389463"/>
              <a:gd name="connsiteY10" fmla="*/ 368303 h 381022"/>
              <a:gd name="connsiteX11" fmla="*/ 4343400 w 8389463"/>
              <a:gd name="connsiteY11" fmla="*/ 6353 h 381022"/>
              <a:gd name="connsiteX12" fmla="*/ 4743450 w 8389463"/>
              <a:gd name="connsiteY12" fmla="*/ 374653 h 381022"/>
              <a:gd name="connsiteX13" fmla="*/ 5137150 w 8389463"/>
              <a:gd name="connsiteY13" fmla="*/ 12703 h 381022"/>
              <a:gd name="connsiteX14" fmla="*/ 5537200 w 8389463"/>
              <a:gd name="connsiteY14" fmla="*/ 381003 h 381022"/>
              <a:gd name="connsiteX15" fmla="*/ 5924550 w 8389463"/>
              <a:gd name="connsiteY15" fmla="*/ 12703 h 381022"/>
              <a:gd name="connsiteX16" fmla="*/ 6324600 w 8389463"/>
              <a:gd name="connsiteY16" fmla="*/ 381003 h 381022"/>
              <a:gd name="connsiteX17" fmla="*/ 6711950 w 8389463"/>
              <a:gd name="connsiteY17" fmla="*/ 3 h 381022"/>
              <a:gd name="connsiteX18" fmla="*/ 7105650 w 8389463"/>
              <a:gd name="connsiteY18" fmla="*/ 374653 h 381022"/>
              <a:gd name="connsiteX19" fmla="*/ 7505700 w 8389463"/>
              <a:gd name="connsiteY19" fmla="*/ 3 h 381022"/>
              <a:gd name="connsiteX20" fmla="*/ 7905750 w 8389463"/>
              <a:gd name="connsiteY20" fmla="*/ 381003 h 381022"/>
              <a:gd name="connsiteX21" fmla="*/ 8207949 w 8389463"/>
              <a:gd name="connsiteY21" fmla="*/ 343682 h 381022"/>
              <a:gd name="connsiteX0" fmla="*/ 0 w 8363265"/>
              <a:gd name="connsiteY0" fmla="*/ 368303 h 381012"/>
              <a:gd name="connsiteX1" fmla="*/ 393700 w 8363265"/>
              <a:gd name="connsiteY1" fmla="*/ 6353 h 381012"/>
              <a:gd name="connsiteX2" fmla="*/ 787400 w 8363265"/>
              <a:gd name="connsiteY2" fmla="*/ 374653 h 381012"/>
              <a:gd name="connsiteX3" fmla="*/ 1181100 w 8363265"/>
              <a:gd name="connsiteY3" fmla="*/ 6353 h 381012"/>
              <a:gd name="connsiteX4" fmla="*/ 1562100 w 8363265"/>
              <a:gd name="connsiteY4" fmla="*/ 368303 h 381012"/>
              <a:gd name="connsiteX5" fmla="*/ 1962150 w 8363265"/>
              <a:gd name="connsiteY5" fmla="*/ 3 h 381012"/>
              <a:gd name="connsiteX6" fmla="*/ 2368550 w 8363265"/>
              <a:gd name="connsiteY6" fmla="*/ 374653 h 381012"/>
              <a:gd name="connsiteX7" fmla="*/ 2762250 w 8363265"/>
              <a:gd name="connsiteY7" fmla="*/ 6353 h 381012"/>
              <a:gd name="connsiteX8" fmla="*/ 3155950 w 8363265"/>
              <a:gd name="connsiteY8" fmla="*/ 381003 h 381012"/>
              <a:gd name="connsiteX9" fmla="*/ 3549650 w 8363265"/>
              <a:gd name="connsiteY9" fmla="*/ 6353 h 381012"/>
              <a:gd name="connsiteX10" fmla="*/ 3949700 w 8363265"/>
              <a:gd name="connsiteY10" fmla="*/ 368303 h 381012"/>
              <a:gd name="connsiteX11" fmla="*/ 4343400 w 8363265"/>
              <a:gd name="connsiteY11" fmla="*/ 6353 h 381012"/>
              <a:gd name="connsiteX12" fmla="*/ 4743450 w 8363265"/>
              <a:gd name="connsiteY12" fmla="*/ 374653 h 381012"/>
              <a:gd name="connsiteX13" fmla="*/ 5137150 w 8363265"/>
              <a:gd name="connsiteY13" fmla="*/ 12703 h 381012"/>
              <a:gd name="connsiteX14" fmla="*/ 5537200 w 8363265"/>
              <a:gd name="connsiteY14" fmla="*/ 381003 h 381012"/>
              <a:gd name="connsiteX15" fmla="*/ 5924550 w 8363265"/>
              <a:gd name="connsiteY15" fmla="*/ 12703 h 381012"/>
              <a:gd name="connsiteX16" fmla="*/ 6324600 w 8363265"/>
              <a:gd name="connsiteY16" fmla="*/ 381003 h 381012"/>
              <a:gd name="connsiteX17" fmla="*/ 6711950 w 8363265"/>
              <a:gd name="connsiteY17" fmla="*/ 3 h 381012"/>
              <a:gd name="connsiteX18" fmla="*/ 7105650 w 8363265"/>
              <a:gd name="connsiteY18" fmla="*/ 374653 h 381012"/>
              <a:gd name="connsiteX19" fmla="*/ 7505700 w 8363265"/>
              <a:gd name="connsiteY19" fmla="*/ 3 h 381012"/>
              <a:gd name="connsiteX20" fmla="*/ 7905750 w 8363265"/>
              <a:gd name="connsiteY20" fmla="*/ 381003 h 381012"/>
              <a:gd name="connsiteX21" fmla="*/ 8207949 w 8363265"/>
              <a:gd name="connsiteY21" fmla="*/ 343682 h 381012"/>
              <a:gd name="connsiteX0" fmla="*/ 0 w 8385710"/>
              <a:gd name="connsiteY0" fmla="*/ 368303 h 381012"/>
              <a:gd name="connsiteX1" fmla="*/ 393700 w 8385710"/>
              <a:gd name="connsiteY1" fmla="*/ 6353 h 381012"/>
              <a:gd name="connsiteX2" fmla="*/ 787400 w 8385710"/>
              <a:gd name="connsiteY2" fmla="*/ 374653 h 381012"/>
              <a:gd name="connsiteX3" fmla="*/ 1181100 w 8385710"/>
              <a:gd name="connsiteY3" fmla="*/ 6353 h 381012"/>
              <a:gd name="connsiteX4" fmla="*/ 1562100 w 8385710"/>
              <a:gd name="connsiteY4" fmla="*/ 368303 h 381012"/>
              <a:gd name="connsiteX5" fmla="*/ 1962150 w 8385710"/>
              <a:gd name="connsiteY5" fmla="*/ 3 h 381012"/>
              <a:gd name="connsiteX6" fmla="*/ 2368550 w 8385710"/>
              <a:gd name="connsiteY6" fmla="*/ 374653 h 381012"/>
              <a:gd name="connsiteX7" fmla="*/ 2762250 w 8385710"/>
              <a:gd name="connsiteY7" fmla="*/ 6353 h 381012"/>
              <a:gd name="connsiteX8" fmla="*/ 3155950 w 8385710"/>
              <a:gd name="connsiteY8" fmla="*/ 381003 h 381012"/>
              <a:gd name="connsiteX9" fmla="*/ 3549650 w 8385710"/>
              <a:gd name="connsiteY9" fmla="*/ 6353 h 381012"/>
              <a:gd name="connsiteX10" fmla="*/ 3949700 w 8385710"/>
              <a:gd name="connsiteY10" fmla="*/ 368303 h 381012"/>
              <a:gd name="connsiteX11" fmla="*/ 4343400 w 8385710"/>
              <a:gd name="connsiteY11" fmla="*/ 6353 h 381012"/>
              <a:gd name="connsiteX12" fmla="*/ 4743450 w 8385710"/>
              <a:gd name="connsiteY12" fmla="*/ 374653 h 381012"/>
              <a:gd name="connsiteX13" fmla="*/ 5137150 w 8385710"/>
              <a:gd name="connsiteY13" fmla="*/ 12703 h 381012"/>
              <a:gd name="connsiteX14" fmla="*/ 5537200 w 8385710"/>
              <a:gd name="connsiteY14" fmla="*/ 381003 h 381012"/>
              <a:gd name="connsiteX15" fmla="*/ 5924550 w 8385710"/>
              <a:gd name="connsiteY15" fmla="*/ 12703 h 381012"/>
              <a:gd name="connsiteX16" fmla="*/ 6324600 w 8385710"/>
              <a:gd name="connsiteY16" fmla="*/ 381003 h 381012"/>
              <a:gd name="connsiteX17" fmla="*/ 6711950 w 8385710"/>
              <a:gd name="connsiteY17" fmla="*/ 3 h 381012"/>
              <a:gd name="connsiteX18" fmla="*/ 7105650 w 8385710"/>
              <a:gd name="connsiteY18" fmla="*/ 374653 h 381012"/>
              <a:gd name="connsiteX19" fmla="*/ 7505700 w 8385710"/>
              <a:gd name="connsiteY19" fmla="*/ 3 h 381012"/>
              <a:gd name="connsiteX20" fmla="*/ 7905750 w 8385710"/>
              <a:gd name="connsiteY20" fmla="*/ 381003 h 381012"/>
              <a:gd name="connsiteX21" fmla="*/ 8207949 w 8385710"/>
              <a:gd name="connsiteY21" fmla="*/ 343682 h 381012"/>
              <a:gd name="connsiteX0" fmla="*/ 0 w 8393222"/>
              <a:gd name="connsiteY0" fmla="*/ 368303 h 381046"/>
              <a:gd name="connsiteX1" fmla="*/ 393700 w 8393222"/>
              <a:gd name="connsiteY1" fmla="*/ 6353 h 381046"/>
              <a:gd name="connsiteX2" fmla="*/ 787400 w 8393222"/>
              <a:gd name="connsiteY2" fmla="*/ 374653 h 381046"/>
              <a:gd name="connsiteX3" fmla="*/ 1181100 w 8393222"/>
              <a:gd name="connsiteY3" fmla="*/ 6353 h 381046"/>
              <a:gd name="connsiteX4" fmla="*/ 1562100 w 8393222"/>
              <a:gd name="connsiteY4" fmla="*/ 368303 h 381046"/>
              <a:gd name="connsiteX5" fmla="*/ 1962150 w 8393222"/>
              <a:gd name="connsiteY5" fmla="*/ 3 h 381046"/>
              <a:gd name="connsiteX6" fmla="*/ 2368550 w 8393222"/>
              <a:gd name="connsiteY6" fmla="*/ 374653 h 381046"/>
              <a:gd name="connsiteX7" fmla="*/ 2762250 w 8393222"/>
              <a:gd name="connsiteY7" fmla="*/ 6353 h 381046"/>
              <a:gd name="connsiteX8" fmla="*/ 3155950 w 8393222"/>
              <a:gd name="connsiteY8" fmla="*/ 381003 h 381046"/>
              <a:gd name="connsiteX9" fmla="*/ 3549650 w 8393222"/>
              <a:gd name="connsiteY9" fmla="*/ 6353 h 381046"/>
              <a:gd name="connsiteX10" fmla="*/ 3949700 w 8393222"/>
              <a:gd name="connsiteY10" fmla="*/ 368303 h 381046"/>
              <a:gd name="connsiteX11" fmla="*/ 4343400 w 8393222"/>
              <a:gd name="connsiteY11" fmla="*/ 6353 h 381046"/>
              <a:gd name="connsiteX12" fmla="*/ 4743450 w 8393222"/>
              <a:gd name="connsiteY12" fmla="*/ 374653 h 381046"/>
              <a:gd name="connsiteX13" fmla="*/ 5137150 w 8393222"/>
              <a:gd name="connsiteY13" fmla="*/ 12703 h 381046"/>
              <a:gd name="connsiteX14" fmla="*/ 5537200 w 8393222"/>
              <a:gd name="connsiteY14" fmla="*/ 381003 h 381046"/>
              <a:gd name="connsiteX15" fmla="*/ 5924550 w 8393222"/>
              <a:gd name="connsiteY15" fmla="*/ 12703 h 381046"/>
              <a:gd name="connsiteX16" fmla="*/ 6324600 w 8393222"/>
              <a:gd name="connsiteY16" fmla="*/ 381003 h 381046"/>
              <a:gd name="connsiteX17" fmla="*/ 6711950 w 8393222"/>
              <a:gd name="connsiteY17" fmla="*/ 3 h 381046"/>
              <a:gd name="connsiteX18" fmla="*/ 7105650 w 8393222"/>
              <a:gd name="connsiteY18" fmla="*/ 374653 h 381046"/>
              <a:gd name="connsiteX19" fmla="*/ 7505700 w 8393222"/>
              <a:gd name="connsiteY19" fmla="*/ 3 h 381046"/>
              <a:gd name="connsiteX20" fmla="*/ 7905750 w 8393222"/>
              <a:gd name="connsiteY20" fmla="*/ 381003 h 381046"/>
              <a:gd name="connsiteX21" fmla="*/ 8207949 w 8393222"/>
              <a:gd name="connsiteY21" fmla="*/ 343682 h 381046"/>
              <a:gd name="connsiteX0" fmla="*/ 0 w 8393222"/>
              <a:gd name="connsiteY0" fmla="*/ 368311 h 381019"/>
              <a:gd name="connsiteX1" fmla="*/ 393700 w 8393222"/>
              <a:gd name="connsiteY1" fmla="*/ 6361 h 381019"/>
              <a:gd name="connsiteX2" fmla="*/ 787400 w 8393222"/>
              <a:gd name="connsiteY2" fmla="*/ 374661 h 381019"/>
              <a:gd name="connsiteX3" fmla="*/ 1181100 w 8393222"/>
              <a:gd name="connsiteY3" fmla="*/ 6361 h 381019"/>
              <a:gd name="connsiteX4" fmla="*/ 1562100 w 8393222"/>
              <a:gd name="connsiteY4" fmla="*/ 368311 h 381019"/>
              <a:gd name="connsiteX5" fmla="*/ 1962150 w 8393222"/>
              <a:gd name="connsiteY5" fmla="*/ 11 h 381019"/>
              <a:gd name="connsiteX6" fmla="*/ 2368550 w 8393222"/>
              <a:gd name="connsiteY6" fmla="*/ 374661 h 381019"/>
              <a:gd name="connsiteX7" fmla="*/ 2762250 w 8393222"/>
              <a:gd name="connsiteY7" fmla="*/ 6361 h 381019"/>
              <a:gd name="connsiteX8" fmla="*/ 3155950 w 8393222"/>
              <a:gd name="connsiteY8" fmla="*/ 381011 h 381019"/>
              <a:gd name="connsiteX9" fmla="*/ 3549650 w 8393222"/>
              <a:gd name="connsiteY9" fmla="*/ 6361 h 381019"/>
              <a:gd name="connsiteX10" fmla="*/ 3949700 w 8393222"/>
              <a:gd name="connsiteY10" fmla="*/ 368311 h 381019"/>
              <a:gd name="connsiteX11" fmla="*/ 4343400 w 8393222"/>
              <a:gd name="connsiteY11" fmla="*/ 6361 h 381019"/>
              <a:gd name="connsiteX12" fmla="*/ 4743450 w 8393222"/>
              <a:gd name="connsiteY12" fmla="*/ 374661 h 381019"/>
              <a:gd name="connsiteX13" fmla="*/ 5137150 w 8393222"/>
              <a:gd name="connsiteY13" fmla="*/ 12711 h 381019"/>
              <a:gd name="connsiteX14" fmla="*/ 5537200 w 8393222"/>
              <a:gd name="connsiteY14" fmla="*/ 381011 h 381019"/>
              <a:gd name="connsiteX15" fmla="*/ 5924550 w 8393222"/>
              <a:gd name="connsiteY15" fmla="*/ 12711 h 381019"/>
              <a:gd name="connsiteX16" fmla="*/ 6324600 w 8393222"/>
              <a:gd name="connsiteY16" fmla="*/ 381011 h 381019"/>
              <a:gd name="connsiteX17" fmla="*/ 6711950 w 8393222"/>
              <a:gd name="connsiteY17" fmla="*/ 11 h 381019"/>
              <a:gd name="connsiteX18" fmla="*/ 7105650 w 8393222"/>
              <a:gd name="connsiteY18" fmla="*/ 374661 h 381019"/>
              <a:gd name="connsiteX19" fmla="*/ 7505700 w 8393222"/>
              <a:gd name="connsiteY19" fmla="*/ 11 h 381019"/>
              <a:gd name="connsiteX20" fmla="*/ 7905751 w 8393222"/>
              <a:gd name="connsiteY20" fmla="*/ 360932 h 381019"/>
              <a:gd name="connsiteX21" fmla="*/ 8207949 w 8393222"/>
              <a:gd name="connsiteY21" fmla="*/ 343690 h 381019"/>
              <a:gd name="connsiteX0" fmla="*/ 0 w 8390230"/>
              <a:gd name="connsiteY0" fmla="*/ 368351 h 381061"/>
              <a:gd name="connsiteX1" fmla="*/ 393700 w 8390230"/>
              <a:gd name="connsiteY1" fmla="*/ 6401 h 381061"/>
              <a:gd name="connsiteX2" fmla="*/ 787400 w 8390230"/>
              <a:gd name="connsiteY2" fmla="*/ 374701 h 381061"/>
              <a:gd name="connsiteX3" fmla="*/ 1181100 w 8390230"/>
              <a:gd name="connsiteY3" fmla="*/ 6401 h 381061"/>
              <a:gd name="connsiteX4" fmla="*/ 1562100 w 8390230"/>
              <a:gd name="connsiteY4" fmla="*/ 368351 h 381061"/>
              <a:gd name="connsiteX5" fmla="*/ 1962150 w 8390230"/>
              <a:gd name="connsiteY5" fmla="*/ 51 h 381061"/>
              <a:gd name="connsiteX6" fmla="*/ 2368550 w 8390230"/>
              <a:gd name="connsiteY6" fmla="*/ 374701 h 381061"/>
              <a:gd name="connsiteX7" fmla="*/ 2762250 w 8390230"/>
              <a:gd name="connsiteY7" fmla="*/ 6401 h 381061"/>
              <a:gd name="connsiteX8" fmla="*/ 3155950 w 8390230"/>
              <a:gd name="connsiteY8" fmla="*/ 381051 h 381061"/>
              <a:gd name="connsiteX9" fmla="*/ 3549650 w 8390230"/>
              <a:gd name="connsiteY9" fmla="*/ 6401 h 381061"/>
              <a:gd name="connsiteX10" fmla="*/ 3949700 w 8390230"/>
              <a:gd name="connsiteY10" fmla="*/ 368351 h 381061"/>
              <a:gd name="connsiteX11" fmla="*/ 4343400 w 8390230"/>
              <a:gd name="connsiteY11" fmla="*/ 6401 h 381061"/>
              <a:gd name="connsiteX12" fmla="*/ 4743450 w 8390230"/>
              <a:gd name="connsiteY12" fmla="*/ 374701 h 381061"/>
              <a:gd name="connsiteX13" fmla="*/ 5137150 w 8390230"/>
              <a:gd name="connsiteY13" fmla="*/ 12751 h 381061"/>
              <a:gd name="connsiteX14" fmla="*/ 5537200 w 8390230"/>
              <a:gd name="connsiteY14" fmla="*/ 381051 h 381061"/>
              <a:gd name="connsiteX15" fmla="*/ 5924550 w 8390230"/>
              <a:gd name="connsiteY15" fmla="*/ 12751 h 381061"/>
              <a:gd name="connsiteX16" fmla="*/ 6324600 w 8390230"/>
              <a:gd name="connsiteY16" fmla="*/ 381051 h 381061"/>
              <a:gd name="connsiteX17" fmla="*/ 6711950 w 8390230"/>
              <a:gd name="connsiteY17" fmla="*/ 51 h 381061"/>
              <a:gd name="connsiteX18" fmla="*/ 7105650 w 8390230"/>
              <a:gd name="connsiteY18" fmla="*/ 374701 h 381061"/>
              <a:gd name="connsiteX19" fmla="*/ 7505700 w 8390230"/>
              <a:gd name="connsiteY19" fmla="*/ 51 h 381061"/>
              <a:gd name="connsiteX20" fmla="*/ 7888240 w 8390230"/>
              <a:gd name="connsiteY20" fmla="*/ 344909 h 381061"/>
              <a:gd name="connsiteX21" fmla="*/ 8207949 w 8390230"/>
              <a:gd name="connsiteY21" fmla="*/ 343730 h 381061"/>
              <a:gd name="connsiteX0" fmla="*/ 0 w 8396311"/>
              <a:gd name="connsiteY0" fmla="*/ 368367 h 381076"/>
              <a:gd name="connsiteX1" fmla="*/ 393700 w 8396311"/>
              <a:gd name="connsiteY1" fmla="*/ 6417 h 381076"/>
              <a:gd name="connsiteX2" fmla="*/ 787400 w 8396311"/>
              <a:gd name="connsiteY2" fmla="*/ 374717 h 381076"/>
              <a:gd name="connsiteX3" fmla="*/ 1181100 w 8396311"/>
              <a:gd name="connsiteY3" fmla="*/ 6417 h 381076"/>
              <a:gd name="connsiteX4" fmla="*/ 1562100 w 8396311"/>
              <a:gd name="connsiteY4" fmla="*/ 368367 h 381076"/>
              <a:gd name="connsiteX5" fmla="*/ 1962150 w 8396311"/>
              <a:gd name="connsiteY5" fmla="*/ 67 h 381076"/>
              <a:gd name="connsiteX6" fmla="*/ 2368550 w 8396311"/>
              <a:gd name="connsiteY6" fmla="*/ 374717 h 381076"/>
              <a:gd name="connsiteX7" fmla="*/ 2762250 w 8396311"/>
              <a:gd name="connsiteY7" fmla="*/ 6417 h 381076"/>
              <a:gd name="connsiteX8" fmla="*/ 3155950 w 8396311"/>
              <a:gd name="connsiteY8" fmla="*/ 381067 h 381076"/>
              <a:gd name="connsiteX9" fmla="*/ 3549650 w 8396311"/>
              <a:gd name="connsiteY9" fmla="*/ 6417 h 381076"/>
              <a:gd name="connsiteX10" fmla="*/ 3949700 w 8396311"/>
              <a:gd name="connsiteY10" fmla="*/ 368367 h 381076"/>
              <a:gd name="connsiteX11" fmla="*/ 4343400 w 8396311"/>
              <a:gd name="connsiteY11" fmla="*/ 6417 h 381076"/>
              <a:gd name="connsiteX12" fmla="*/ 4743450 w 8396311"/>
              <a:gd name="connsiteY12" fmla="*/ 374717 h 381076"/>
              <a:gd name="connsiteX13" fmla="*/ 5137150 w 8396311"/>
              <a:gd name="connsiteY13" fmla="*/ 12767 h 381076"/>
              <a:gd name="connsiteX14" fmla="*/ 5537200 w 8396311"/>
              <a:gd name="connsiteY14" fmla="*/ 381067 h 381076"/>
              <a:gd name="connsiteX15" fmla="*/ 5924550 w 8396311"/>
              <a:gd name="connsiteY15" fmla="*/ 12767 h 381076"/>
              <a:gd name="connsiteX16" fmla="*/ 6324600 w 8396311"/>
              <a:gd name="connsiteY16" fmla="*/ 381067 h 381076"/>
              <a:gd name="connsiteX17" fmla="*/ 6711950 w 8396311"/>
              <a:gd name="connsiteY17" fmla="*/ 67 h 381076"/>
              <a:gd name="connsiteX18" fmla="*/ 7105650 w 8396311"/>
              <a:gd name="connsiteY18" fmla="*/ 374717 h 381076"/>
              <a:gd name="connsiteX19" fmla="*/ 7505700 w 8396311"/>
              <a:gd name="connsiteY19" fmla="*/ 67 h 381076"/>
              <a:gd name="connsiteX20" fmla="*/ 7923263 w 8396311"/>
              <a:gd name="connsiteY20" fmla="*/ 340909 h 381076"/>
              <a:gd name="connsiteX21" fmla="*/ 8207949 w 8396311"/>
              <a:gd name="connsiteY21" fmla="*/ 343746 h 381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396311" h="381076">
                <a:moveTo>
                  <a:pt x="0" y="368367"/>
                </a:moveTo>
                <a:cubicBezTo>
                  <a:pt x="196902" y="376610"/>
                  <a:pt x="262467" y="5359"/>
                  <a:pt x="393700" y="6417"/>
                </a:cubicBezTo>
                <a:cubicBezTo>
                  <a:pt x="524933" y="7475"/>
                  <a:pt x="656167" y="374717"/>
                  <a:pt x="787400" y="374717"/>
                </a:cubicBezTo>
                <a:cubicBezTo>
                  <a:pt x="918633" y="374717"/>
                  <a:pt x="1051983" y="7475"/>
                  <a:pt x="1181100" y="6417"/>
                </a:cubicBezTo>
                <a:cubicBezTo>
                  <a:pt x="1310217" y="5359"/>
                  <a:pt x="1431925" y="369425"/>
                  <a:pt x="1562100" y="368367"/>
                </a:cubicBezTo>
                <a:cubicBezTo>
                  <a:pt x="1692275" y="367309"/>
                  <a:pt x="1827742" y="-991"/>
                  <a:pt x="1962150" y="67"/>
                </a:cubicBezTo>
                <a:cubicBezTo>
                  <a:pt x="2096558" y="1125"/>
                  <a:pt x="2235200" y="373659"/>
                  <a:pt x="2368550" y="374717"/>
                </a:cubicBezTo>
                <a:cubicBezTo>
                  <a:pt x="2501900" y="375775"/>
                  <a:pt x="2631017" y="5359"/>
                  <a:pt x="2762250" y="6417"/>
                </a:cubicBezTo>
                <a:cubicBezTo>
                  <a:pt x="2893483" y="7475"/>
                  <a:pt x="3024717" y="381067"/>
                  <a:pt x="3155950" y="381067"/>
                </a:cubicBezTo>
                <a:cubicBezTo>
                  <a:pt x="3287183" y="381067"/>
                  <a:pt x="3417358" y="8534"/>
                  <a:pt x="3549650" y="6417"/>
                </a:cubicBezTo>
                <a:cubicBezTo>
                  <a:pt x="3681942" y="4300"/>
                  <a:pt x="3817408" y="368367"/>
                  <a:pt x="3949700" y="368367"/>
                </a:cubicBezTo>
                <a:cubicBezTo>
                  <a:pt x="4081992" y="368367"/>
                  <a:pt x="4211108" y="5359"/>
                  <a:pt x="4343400" y="6417"/>
                </a:cubicBezTo>
                <a:cubicBezTo>
                  <a:pt x="4475692" y="7475"/>
                  <a:pt x="4611158" y="373659"/>
                  <a:pt x="4743450" y="374717"/>
                </a:cubicBezTo>
                <a:cubicBezTo>
                  <a:pt x="4875742" y="375775"/>
                  <a:pt x="5004858" y="11709"/>
                  <a:pt x="5137150" y="12767"/>
                </a:cubicBezTo>
                <a:cubicBezTo>
                  <a:pt x="5269442" y="13825"/>
                  <a:pt x="5405967" y="381067"/>
                  <a:pt x="5537200" y="381067"/>
                </a:cubicBezTo>
                <a:cubicBezTo>
                  <a:pt x="5668433" y="381067"/>
                  <a:pt x="5793317" y="12767"/>
                  <a:pt x="5924550" y="12767"/>
                </a:cubicBezTo>
                <a:cubicBezTo>
                  <a:pt x="6055783" y="12767"/>
                  <a:pt x="6193367" y="383184"/>
                  <a:pt x="6324600" y="381067"/>
                </a:cubicBezTo>
                <a:cubicBezTo>
                  <a:pt x="6455833" y="378950"/>
                  <a:pt x="6581775" y="1125"/>
                  <a:pt x="6711950" y="67"/>
                </a:cubicBezTo>
                <a:cubicBezTo>
                  <a:pt x="6842125" y="-991"/>
                  <a:pt x="6973358" y="374717"/>
                  <a:pt x="7105650" y="374717"/>
                </a:cubicBezTo>
                <a:cubicBezTo>
                  <a:pt x="7237942" y="374717"/>
                  <a:pt x="7369431" y="5702"/>
                  <a:pt x="7505700" y="67"/>
                </a:cubicBezTo>
                <a:cubicBezTo>
                  <a:pt x="7641969" y="-5568"/>
                  <a:pt x="7793088" y="339851"/>
                  <a:pt x="7923263" y="340909"/>
                </a:cubicBezTo>
                <a:cubicBezTo>
                  <a:pt x="8053438" y="341967"/>
                  <a:pt x="8714459" y="363538"/>
                  <a:pt x="8207949" y="343746"/>
                </a:cubicBezTo>
              </a:path>
            </a:pathLst>
          </a:cu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D24944-54DC-1CA1-E04F-FA75C95DF912}"/>
              </a:ext>
            </a:extLst>
          </p:cNvPr>
          <p:cNvSpPr txBox="1"/>
          <p:nvPr/>
        </p:nvSpPr>
        <p:spPr>
          <a:xfrm>
            <a:off x="2929753" y="1407708"/>
            <a:ext cx="1476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tka Text" panose="02000505000000020004" pitchFamily="2" charset="0"/>
              </a:rPr>
              <a:t>Baseline</a:t>
            </a:r>
          </a:p>
          <a:p>
            <a:pPr algn="ctr"/>
            <a:r>
              <a:rPr lang="en-US" sz="1200" dirty="0">
                <a:latin typeface="Sitka Text" panose="02000505000000020004" pitchFamily="2" charset="0"/>
              </a:rPr>
              <a:t>3 minutes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70258F-C2A2-E7AD-6A01-3BB377C0F3E9}"/>
              </a:ext>
            </a:extLst>
          </p:cNvPr>
          <p:cNvSpPr txBox="1"/>
          <p:nvPr/>
        </p:nvSpPr>
        <p:spPr>
          <a:xfrm>
            <a:off x="5344030" y="1395120"/>
            <a:ext cx="14761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tka Text" panose="02000505000000020004" pitchFamily="2" charset="0"/>
              </a:rPr>
              <a:t>Adaptation</a:t>
            </a:r>
          </a:p>
          <a:p>
            <a:pPr algn="ctr"/>
            <a:r>
              <a:rPr lang="en-US" sz="1200" dirty="0">
                <a:latin typeface="Sitka Text" panose="02000505000000020004" pitchFamily="2" charset="0"/>
              </a:rPr>
              <a:t>6 minutes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0D6841-45DB-CD68-7630-EDE266B25357}"/>
              </a:ext>
            </a:extLst>
          </p:cNvPr>
          <p:cNvSpPr txBox="1"/>
          <p:nvPr/>
        </p:nvSpPr>
        <p:spPr>
          <a:xfrm>
            <a:off x="7700092" y="1396447"/>
            <a:ext cx="19802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tka Text" panose="02000505000000020004" pitchFamily="2" charset="0"/>
              </a:rPr>
              <a:t>Post Adaptation</a:t>
            </a:r>
          </a:p>
          <a:p>
            <a:pPr algn="ctr"/>
            <a:r>
              <a:rPr lang="en-US" sz="1200" dirty="0">
                <a:latin typeface="Sitka Text" panose="02000505000000020004" pitchFamily="2" charset="0"/>
              </a:rPr>
              <a:t>3 minutes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83C3C36-CD58-9FF3-25B0-16835C104C5F}"/>
              </a:ext>
            </a:extLst>
          </p:cNvPr>
          <p:cNvCxnSpPr>
            <a:cxnSpLocks/>
          </p:cNvCxnSpPr>
          <p:nvPr/>
        </p:nvCxnSpPr>
        <p:spPr>
          <a:xfrm>
            <a:off x="2675620" y="3184024"/>
            <a:ext cx="1980220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D91FC68-F752-1871-F0C1-84A075100A4F}"/>
              </a:ext>
            </a:extLst>
          </p:cNvPr>
          <p:cNvCxnSpPr>
            <a:cxnSpLocks/>
          </p:cNvCxnSpPr>
          <p:nvPr/>
        </p:nvCxnSpPr>
        <p:spPr>
          <a:xfrm>
            <a:off x="2675620" y="3212976"/>
            <a:ext cx="1980220" cy="0"/>
          </a:xfrm>
          <a:prstGeom prst="line">
            <a:avLst/>
          </a:prstGeom>
          <a:ln w="34925">
            <a:solidFill>
              <a:srgbClr val="2E38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F5F7E89-2689-D555-B6F6-4C5D6EE5CD26}"/>
              </a:ext>
            </a:extLst>
          </p:cNvPr>
          <p:cNvCxnSpPr>
            <a:cxnSpLocks/>
          </p:cNvCxnSpPr>
          <p:nvPr/>
        </p:nvCxnSpPr>
        <p:spPr>
          <a:xfrm>
            <a:off x="7584071" y="3160018"/>
            <a:ext cx="1980220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1D9B188-C901-D236-FE0C-CCDC25269669}"/>
              </a:ext>
            </a:extLst>
          </p:cNvPr>
          <p:cNvCxnSpPr>
            <a:cxnSpLocks/>
          </p:cNvCxnSpPr>
          <p:nvPr/>
        </p:nvCxnSpPr>
        <p:spPr>
          <a:xfrm>
            <a:off x="7572164" y="3192602"/>
            <a:ext cx="1980220" cy="0"/>
          </a:xfrm>
          <a:prstGeom prst="line">
            <a:avLst/>
          </a:prstGeom>
          <a:ln w="34925">
            <a:solidFill>
              <a:srgbClr val="2E38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01790F3-ABA5-1216-7163-195EE95E06FC}"/>
              </a:ext>
            </a:extLst>
          </p:cNvPr>
          <p:cNvSpPr txBox="1"/>
          <p:nvPr/>
        </p:nvSpPr>
        <p:spPr>
          <a:xfrm>
            <a:off x="4944923" y="2149386"/>
            <a:ext cx="23042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itka Text" panose="02000505000000020004" pitchFamily="2" charset="0"/>
              </a:rPr>
              <a:t>Belts oscillate between 1 m/s and 2 m/s, triggered by vertical Ground Reaction Force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D9E762-32E0-ABAB-F51E-56D904946C6D}"/>
              </a:ext>
            </a:extLst>
          </p:cNvPr>
          <p:cNvSpPr txBox="1"/>
          <p:nvPr/>
        </p:nvSpPr>
        <p:spPr>
          <a:xfrm>
            <a:off x="2669673" y="2225962"/>
            <a:ext cx="2088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itka Text" panose="02000505000000020004" pitchFamily="2" charset="0"/>
              </a:rPr>
              <a:t>Belts run at 1 m/s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0F6E59-30CC-2289-6751-4C7C4E4B443A}"/>
              </a:ext>
            </a:extLst>
          </p:cNvPr>
          <p:cNvSpPr txBox="1"/>
          <p:nvPr/>
        </p:nvSpPr>
        <p:spPr>
          <a:xfrm>
            <a:off x="7530065" y="2348280"/>
            <a:ext cx="20882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itka Text" panose="02000505000000020004" pitchFamily="2" charset="0"/>
              </a:rPr>
              <a:t>Both belts run at 1 m/s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287D408-AF3A-930E-11A6-1AD74F9B3FD4}"/>
              </a:ext>
            </a:extLst>
          </p:cNvPr>
          <p:cNvSpPr/>
          <p:nvPr/>
        </p:nvSpPr>
        <p:spPr>
          <a:xfrm>
            <a:off x="4524337" y="2891365"/>
            <a:ext cx="3059734" cy="324525"/>
          </a:xfrm>
          <a:custGeom>
            <a:avLst/>
            <a:gdLst>
              <a:gd name="connsiteX0" fmla="*/ 0 w 8286750"/>
              <a:gd name="connsiteY0" fmla="*/ 368302 h 381011"/>
              <a:gd name="connsiteX1" fmla="*/ 393700 w 8286750"/>
              <a:gd name="connsiteY1" fmla="*/ 6352 h 381011"/>
              <a:gd name="connsiteX2" fmla="*/ 787400 w 8286750"/>
              <a:gd name="connsiteY2" fmla="*/ 374652 h 381011"/>
              <a:gd name="connsiteX3" fmla="*/ 1181100 w 8286750"/>
              <a:gd name="connsiteY3" fmla="*/ 6352 h 381011"/>
              <a:gd name="connsiteX4" fmla="*/ 1562100 w 8286750"/>
              <a:gd name="connsiteY4" fmla="*/ 368302 h 381011"/>
              <a:gd name="connsiteX5" fmla="*/ 1962150 w 8286750"/>
              <a:gd name="connsiteY5" fmla="*/ 2 h 381011"/>
              <a:gd name="connsiteX6" fmla="*/ 2368550 w 8286750"/>
              <a:gd name="connsiteY6" fmla="*/ 374652 h 381011"/>
              <a:gd name="connsiteX7" fmla="*/ 2762250 w 8286750"/>
              <a:gd name="connsiteY7" fmla="*/ 6352 h 381011"/>
              <a:gd name="connsiteX8" fmla="*/ 3155950 w 8286750"/>
              <a:gd name="connsiteY8" fmla="*/ 381002 h 381011"/>
              <a:gd name="connsiteX9" fmla="*/ 3549650 w 8286750"/>
              <a:gd name="connsiteY9" fmla="*/ 6352 h 381011"/>
              <a:gd name="connsiteX10" fmla="*/ 3949700 w 8286750"/>
              <a:gd name="connsiteY10" fmla="*/ 368302 h 381011"/>
              <a:gd name="connsiteX11" fmla="*/ 4343400 w 8286750"/>
              <a:gd name="connsiteY11" fmla="*/ 6352 h 381011"/>
              <a:gd name="connsiteX12" fmla="*/ 4743450 w 8286750"/>
              <a:gd name="connsiteY12" fmla="*/ 374652 h 381011"/>
              <a:gd name="connsiteX13" fmla="*/ 5137150 w 8286750"/>
              <a:gd name="connsiteY13" fmla="*/ 12702 h 381011"/>
              <a:gd name="connsiteX14" fmla="*/ 5537200 w 8286750"/>
              <a:gd name="connsiteY14" fmla="*/ 381002 h 381011"/>
              <a:gd name="connsiteX15" fmla="*/ 5924550 w 8286750"/>
              <a:gd name="connsiteY15" fmla="*/ 12702 h 381011"/>
              <a:gd name="connsiteX16" fmla="*/ 6324600 w 8286750"/>
              <a:gd name="connsiteY16" fmla="*/ 381002 h 381011"/>
              <a:gd name="connsiteX17" fmla="*/ 6711950 w 8286750"/>
              <a:gd name="connsiteY17" fmla="*/ 2 h 381011"/>
              <a:gd name="connsiteX18" fmla="*/ 7105650 w 8286750"/>
              <a:gd name="connsiteY18" fmla="*/ 374652 h 381011"/>
              <a:gd name="connsiteX19" fmla="*/ 7505700 w 8286750"/>
              <a:gd name="connsiteY19" fmla="*/ 2 h 381011"/>
              <a:gd name="connsiteX20" fmla="*/ 7905750 w 8286750"/>
              <a:gd name="connsiteY20" fmla="*/ 381002 h 381011"/>
              <a:gd name="connsiteX21" fmla="*/ 8286750 w 8286750"/>
              <a:gd name="connsiteY21" fmla="*/ 6352 h 381011"/>
              <a:gd name="connsiteX0" fmla="*/ 0 w 8444352"/>
              <a:gd name="connsiteY0" fmla="*/ 368302 h 389936"/>
              <a:gd name="connsiteX1" fmla="*/ 393700 w 8444352"/>
              <a:gd name="connsiteY1" fmla="*/ 6352 h 389936"/>
              <a:gd name="connsiteX2" fmla="*/ 787400 w 8444352"/>
              <a:gd name="connsiteY2" fmla="*/ 374652 h 389936"/>
              <a:gd name="connsiteX3" fmla="*/ 1181100 w 8444352"/>
              <a:gd name="connsiteY3" fmla="*/ 6352 h 389936"/>
              <a:gd name="connsiteX4" fmla="*/ 1562100 w 8444352"/>
              <a:gd name="connsiteY4" fmla="*/ 368302 h 389936"/>
              <a:gd name="connsiteX5" fmla="*/ 1962150 w 8444352"/>
              <a:gd name="connsiteY5" fmla="*/ 2 h 389936"/>
              <a:gd name="connsiteX6" fmla="*/ 2368550 w 8444352"/>
              <a:gd name="connsiteY6" fmla="*/ 374652 h 389936"/>
              <a:gd name="connsiteX7" fmla="*/ 2762250 w 8444352"/>
              <a:gd name="connsiteY7" fmla="*/ 6352 h 389936"/>
              <a:gd name="connsiteX8" fmla="*/ 3155950 w 8444352"/>
              <a:gd name="connsiteY8" fmla="*/ 381002 h 389936"/>
              <a:gd name="connsiteX9" fmla="*/ 3549650 w 8444352"/>
              <a:gd name="connsiteY9" fmla="*/ 6352 h 389936"/>
              <a:gd name="connsiteX10" fmla="*/ 3949700 w 8444352"/>
              <a:gd name="connsiteY10" fmla="*/ 368302 h 389936"/>
              <a:gd name="connsiteX11" fmla="*/ 4343400 w 8444352"/>
              <a:gd name="connsiteY11" fmla="*/ 6352 h 389936"/>
              <a:gd name="connsiteX12" fmla="*/ 4743450 w 8444352"/>
              <a:gd name="connsiteY12" fmla="*/ 374652 h 389936"/>
              <a:gd name="connsiteX13" fmla="*/ 5137150 w 8444352"/>
              <a:gd name="connsiteY13" fmla="*/ 12702 h 389936"/>
              <a:gd name="connsiteX14" fmla="*/ 5537200 w 8444352"/>
              <a:gd name="connsiteY14" fmla="*/ 381002 h 389936"/>
              <a:gd name="connsiteX15" fmla="*/ 5924550 w 8444352"/>
              <a:gd name="connsiteY15" fmla="*/ 12702 h 389936"/>
              <a:gd name="connsiteX16" fmla="*/ 6324600 w 8444352"/>
              <a:gd name="connsiteY16" fmla="*/ 381002 h 389936"/>
              <a:gd name="connsiteX17" fmla="*/ 6711950 w 8444352"/>
              <a:gd name="connsiteY17" fmla="*/ 2 h 389936"/>
              <a:gd name="connsiteX18" fmla="*/ 7105650 w 8444352"/>
              <a:gd name="connsiteY18" fmla="*/ 374652 h 389936"/>
              <a:gd name="connsiteX19" fmla="*/ 7505700 w 8444352"/>
              <a:gd name="connsiteY19" fmla="*/ 2 h 389936"/>
              <a:gd name="connsiteX20" fmla="*/ 7905750 w 8444352"/>
              <a:gd name="connsiteY20" fmla="*/ 381002 h 389936"/>
              <a:gd name="connsiteX21" fmla="*/ 8444352 w 8444352"/>
              <a:gd name="connsiteY21" fmla="*/ 328621 h 389936"/>
              <a:gd name="connsiteX0" fmla="*/ 0 w 8444352"/>
              <a:gd name="connsiteY0" fmla="*/ 381675 h 394384"/>
              <a:gd name="connsiteX1" fmla="*/ 393700 w 8444352"/>
              <a:gd name="connsiteY1" fmla="*/ 19725 h 394384"/>
              <a:gd name="connsiteX2" fmla="*/ 787400 w 8444352"/>
              <a:gd name="connsiteY2" fmla="*/ 388025 h 394384"/>
              <a:gd name="connsiteX3" fmla="*/ 1181100 w 8444352"/>
              <a:gd name="connsiteY3" fmla="*/ 19725 h 394384"/>
              <a:gd name="connsiteX4" fmla="*/ 1562100 w 8444352"/>
              <a:gd name="connsiteY4" fmla="*/ 381675 h 394384"/>
              <a:gd name="connsiteX5" fmla="*/ 1962150 w 8444352"/>
              <a:gd name="connsiteY5" fmla="*/ 13375 h 394384"/>
              <a:gd name="connsiteX6" fmla="*/ 2368550 w 8444352"/>
              <a:gd name="connsiteY6" fmla="*/ 388025 h 394384"/>
              <a:gd name="connsiteX7" fmla="*/ 2762250 w 8444352"/>
              <a:gd name="connsiteY7" fmla="*/ 19725 h 394384"/>
              <a:gd name="connsiteX8" fmla="*/ 3155950 w 8444352"/>
              <a:gd name="connsiteY8" fmla="*/ 394375 h 394384"/>
              <a:gd name="connsiteX9" fmla="*/ 3549650 w 8444352"/>
              <a:gd name="connsiteY9" fmla="*/ 19725 h 394384"/>
              <a:gd name="connsiteX10" fmla="*/ 3949700 w 8444352"/>
              <a:gd name="connsiteY10" fmla="*/ 381675 h 394384"/>
              <a:gd name="connsiteX11" fmla="*/ 4343400 w 8444352"/>
              <a:gd name="connsiteY11" fmla="*/ 19725 h 394384"/>
              <a:gd name="connsiteX12" fmla="*/ 4743450 w 8444352"/>
              <a:gd name="connsiteY12" fmla="*/ 388025 h 394384"/>
              <a:gd name="connsiteX13" fmla="*/ 5137150 w 8444352"/>
              <a:gd name="connsiteY13" fmla="*/ 26075 h 394384"/>
              <a:gd name="connsiteX14" fmla="*/ 5537200 w 8444352"/>
              <a:gd name="connsiteY14" fmla="*/ 394375 h 394384"/>
              <a:gd name="connsiteX15" fmla="*/ 5924550 w 8444352"/>
              <a:gd name="connsiteY15" fmla="*/ 26075 h 394384"/>
              <a:gd name="connsiteX16" fmla="*/ 6324600 w 8444352"/>
              <a:gd name="connsiteY16" fmla="*/ 394375 h 394384"/>
              <a:gd name="connsiteX17" fmla="*/ 6711950 w 8444352"/>
              <a:gd name="connsiteY17" fmla="*/ 13375 h 394384"/>
              <a:gd name="connsiteX18" fmla="*/ 7105650 w 8444352"/>
              <a:gd name="connsiteY18" fmla="*/ 388025 h 394384"/>
              <a:gd name="connsiteX19" fmla="*/ 7505700 w 8444352"/>
              <a:gd name="connsiteY19" fmla="*/ 13375 h 394384"/>
              <a:gd name="connsiteX20" fmla="*/ 7905750 w 8444352"/>
              <a:gd name="connsiteY20" fmla="*/ 394375 h 394384"/>
              <a:gd name="connsiteX21" fmla="*/ 8444352 w 8444352"/>
              <a:gd name="connsiteY21" fmla="*/ 341994 h 394384"/>
              <a:gd name="connsiteX0" fmla="*/ 0 w 8477188"/>
              <a:gd name="connsiteY0" fmla="*/ 368303 h 382835"/>
              <a:gd name="connsiteX1" fmla="*/ 393700 w 8477188"/>
              <a:gd name="connsiteY1" fmla="*/ 6353 h 382835"/>
              <a:gd name="connsiteX2" fmla="*/ 787400 w 8477188"/>
              <a:gd name="connsiteY2" fmla="*/ 374653 h 382835"/>
              <a:gd name="connsiteX3" fmla="*/ 1181100 w 8477188"/>
              <a:gd name="connsiteY3" fmla="*/ 6353 h 382835"/>
              <a:gd name="connsiteX4" fmla="*/ 1562100 w 8477188"/>
              <a:gd name="connsiteY4" fmla="*/ 368303 h 382835"/>
              <a:gd name="connsiteX5" fmla="*/ 1962150 w 8477188"/>
              <a:gd name="connsiteY5" fmla="*/ 3 h 382835"/>
              <a:gd name="connsiteX6" fmla="*/ 2368550 w 8477188"/>
              <a:gd name="connsiteY6" fmla="*/ 374653 h 382835"/>
              <a:gd name="connsiteX7" fmla="*/ 2762250 w 8477188"/>
              <a:gd name="connsiteY7" fmla="*/ 6353 h 382835"/>
              <a:gd name="connsiteX8" fmla="*/ 3155950 w 8477188"/>
              <a:gd name="connsiteY8" fmla="*/ 381003 h 382835"/>
              <a:gd name="connsiteX9" fmla="*/ 3549650 w 8477188"/>
              <a:gd name="connsiteY9" fmla="*/ 6353 h 382835"/>
              <a:gd name="connsiteX10" fmla="*/ 3949700 w 8477188"/>
              <a:gd name="connsiteY10" fmla="*/ 368303 h 382835"/>
              <a:gd name="connsiteX11" fmla="*/ 4343400 w 8477188"/>
              <a:gd name="connsiteY11" fmla="*/ 6353 h 382835"/>
              <a:gd name="connsiteX12" fmla="*/ 4743450 w 8477188"/>
              <a:gd name="connsiteY12" fmla="*/ 374653 h 382835"/>
              <a:gd name="connsiteX13" fmla="*/ 5137150 w 8477188"/>
              <a:gd name="connsiteY13" fmla="*/ 12703 h 382835"/>
              <a:gd name="connsiteX14" fmla="*/ 5537200 w 8477188"/>
              <a:gd name="connsiteY14" fmla="*/ 381003 h 382835"/>
              <a:gd name="connsiteX15" fmla="*/ 5924550 w 8477188"/>
              <a:gd name="connsiteY15" fmla="*/ 12703 h 382835"/>
              <a:gd name="connsiteX16" fmla="*/ 6324600 w 8477188"/>
              <a:gd name="connsiteY16" fmla="*/ 381003 h 382835"/>
              <a:gd name="connsiteX17" fmla="*/ 6711950 w 8477188"/>
              <a:gd name="connsiteY17" fmla="*/ 3 h 382835"/>
              <a:gd name="connsiteX18" fmla="*/ 7105650 w 8477188"/>
              <a:gd name="connsiteY18" fmla="*/ 374653 h 382835"/>
              <a:gd name="connsiteX19" fmla="*/ 7505700 w 8477188"/>
              <a:gd name="connsiteY19" fmla="*/ 3 h 382835"/>
              <a:gd name="connsiteX20" fmla="*/ 7905750 w 8477188"/>
              <a:gd name="connsiteY20" fmla="*/ 381003 h 382835"/>
              <a:gd name="connsiteX21" fmla="*/ 8477188 w 8477188"/>
              <a:gd name="connsiteY21" fmla="*/ 382835 h 382835"/>
              <a:gd name="connsiteX0" fmla="*/ 0 w 8477188"/>
              <a:gd name="connsiteY0" fmla="*/ 368303 h 414590"/>
              <a:gd name="connsiteX1" fmla="*/ 459370 w 8477188"/>
              <a:gd name="connsiteY1" fmla="*/ 403918 h 414590"/>
              <a:gd name="connsiteX2" fmla="*/ 787400 w 8477188"/>
              <a:gd name="connsiteY2" fmla="*/ 374653 h 414590"/>
              <a:gd name="connsiteX3" fmla="*/ 1181100 w 8477188"/>
              <a:gd name="connsiteY3" fmla="*/ 6353 h 414590"/>
              <a:gd name="connsiteX4" fmla="*/ 1562100 w 8477188"/>
              <a:gd name="connsiteY4" fmla="*/ 368303 h 414590"/>
              <a:gd name="connsiteX5" fmla="*/ 1962150 w 8477188"/>
              <a:gd name="connsiteY5" fmla="*/ 3 h 414590"/>
              <a:gd name="connsiteX6" fmla="*/ 2368550 w 8477188"/>
              <a:gd name="connsiteY6" fmla="*/ 374653 h 414590"/>
              <a:gd name="connsiteX7" fmla="*/ 2762250 w 8477188"/>
              <a:gd name="connsiteY7" fmla="*/ 6353 h 414590"/>
              <a:gd name="connsiteX8" fmla="*/ 3155950 w 8477188"/>
              <a:gd name="connsiteY8" fmla="*/ 381003 h 414590"/>
              <a:gd name="connsiteX9" fmla="*/ 3549650 w 8477188"/>
              <a:gd name="connsiteY9" fmla="*/ 6353 h 414590"/>
              <a:gd name="connsiteX10" fmla="*/ 3949700 w 8477188"/>
              <a:gd name="connsiteY10" fmla="*/ 368303 h 414590"/>
              <a:gd name="connsiteX11" fmla="*/ 4343400 w 8477188"/>
              <a:gd name="connsiteY11" fmla="*/ 6353 h 414590"/>
              <a:gd name="connsiteX12" fmla="*/ 4743450 w 8477188"/>
              <a:gd name="connsiteY12" fmla="*/ 374653 h 414590"/>
              <a:gd name="connsiteX13" fmla="*/ 5137150 w 8477188"/>
              <a:gd name="connsiteY13" fmla="*/ 12703 h 414590"/>
              <a:gd name="connsiteX14" fmla="*/ 5537200 w 8477188"/>
              <a:gd name="connsiteY14" fmla="*/ 381003 h 414590"/>
              <a:gd name="connsiteX15" fmla="*/ 5924550 w 8477188"/>
              <a:gd name="connsiteY15" fmla="*/ 12703 h 414590"/>
              <a:gd name="connsiteX16" fmla="*/ 6324600 w 8477188"/>
              <a:gd name="connsiteY16" fmla="*/ 381003 h 414590"/>
              <a:gd name="connsiteX17" fmla="*/ 6711950 w 8477188"/>
              <a:gd name="connsiteY17" fmla="*/ 3 h 414590"/>
              <a:gd name="connsiteX18" fmla="*/ 7105650 w 8477188"/>
              <a:gd name="connsiteY18" fmla="*/ 374653 h 414590"/>
              <a:gd name="connsiteX19" fmla="*/ 7505700 w 8477188"/>
              <a:gd name="connsiteY19" fmla="*/ 3 h 414590"/>
              <a:gd name="connsiteX20" fmla="*/ 7905750 w 8477188"/>
              <a:gd name="connsiteY20" fmla="*/ 381003 h 414590"/>
              <a:gd name="connsiteX21" fmla="*/ 8477188 w 8477188"/>
              <a:gd name="connsiteY21" fmla="*/ 382835 h 414590"/>
              <a:gd name="connsiteX0" fmla="*/ 0 w 8437789"/>
              <a:gd name="connsiteY0" fmla="*/ 410468 h 412162"/>
              <a:gd name="connsiteX1" fmla="*/ 419971 w 8437789"/>
              <a:gd name="connsiteY1" fmla="*/ 403918 h 412162"/>
              <a:gd name="connsiteX2" fmla="*/ 748001 w 8437789"/>
              <a:gd name="connsiteY2" fmla="*/ 374653 h 412162"/>
              <a:gd name="connsiteX3" fmla="*/ 1141701 w 8437789"/>
              <a:gd name="connsiteY3" fmla="*/ 6353 h 412162"/>
              <a:gd name="connsiteX4" fmla="*/ 1522701 w 8437789"/>
              <a:gd name="connsiteY4" fmla="*/ 368303 h 412162"/>
              <a:gd name="connsiteX5" fmla="*/ 1922751 w 8437789"/>
              <a:gd name="connsiteY5" fmla="*/ 3 h 412162"/>
              <a:gd name="connsiteX6" fmla="*/ 2329151 w 8437789"/>
              <a:gd name="connsiteY6" fmla="*/ 374653 h 412162"/>
              <a:gd name="connsiteX7" fmla="*/ 2722851 w 8437789"/>
              <a:gd name="connsiteY7" fmla="*/ 6353 h 412162"/>
              <a:gd name="connsiteX8" fmla="*/ 3116551 w 8437789"/>
              <a:gd name="connsiteY8" fmla="*/ 381003 h 412162"/>
              <a:gd name="connsiteX9" fmla="*/ 3510251 w 8437789"/>
              <a:gd name="connsiteY9" fmla="*/ 6353 h 412162"/>
              <a:gd name="connsiteX10" fmla="*/ 3910301 w 8437789"/>
              <a:gd name="connsiteY10" fmla="*/ 368303 h 412162"/>
              <a:gd name="connsiteX11" fmla="*/ 4304001 w 8437789"/>
              <a:gd name="connsiteY11" fmla="*/ 6353 h 412162"/>
              <a:gd name="connsiteX12" fmla="*/ 4704051 w 8437789"/>
              <a:gd name="connsiteY12" fmla="*/ 374653 h 412162"/>
              <a:gd name="connsiteX13" fmla="*/ 5097751 w 8437789"/>
              <a:gd name="connsiteY13" fmla="*/ 12703 h 412162"/>
              <a:gd name="connsiteX14" fmla="*/ 5497801 w 8437789"/>
              <a:gd name="connsiteY14" fmla="*/ 381003 h 412162"/>
              <a:gd name="connsiteX15" fmla="*/ 5885151 w 8437789"/>
              <a:gd name="connsiteY15" fmla="*/ 12703 h 412162"/>
              <a:gd name="connsiteX16" fmla="*/ 6285201 w 8437789"/>
              <a:gd name="connsiteY16" fmla="*/ 381003 h 412162"/>
              <a:gd name="connsiteX17" fmla="*/ 6672551 w 8437789"/>
              <a:gd name="connsiteY17" fmla="*/ 3 h 412162"/>
              <a:gd name="connsiteX18" fmla="*/ 7066251 w 8437789"/>
              <a:gd name="connsiteY18" fmla="*/ 374653 h 412162"/>
              <a:gd name="connsiteX19" fmla="*/ 7466301 w 8437789"/>
              <a:gd name="connsiteY19" fmla="*/ 3 h 412162"/>
              <a:gd name="connsiteX20" fmla="*/ 7866351 w 8437789"/>
              <a:gd name="connsiteY20" fmla="*/ 381003 h 412162"/>
              <a:gd name="connsiteX21" fmla="*/ 8437789 w 8437789"/>
              <a:gd name="connsiteY21" fmla="*/ 382835 h 412162"/>
              <a:gd name="connsiteX0" fmla="*/ 0 w 8437789"/>
              <a:gd name="connsiteY0" fmla="*/ 410468 h 412162"/>
              <a:gd name="connsiteX1" fmla="*/ 419971 w 8437789"/>
              <a:gd name="connsiteY1" fmla="*/ 403918 h 412162"/>
              <a:gd name="connsiteX2" fmla="*/ 748001 w 8437789"/>
              <a:gd name="connsiteY2" fmla="*/ 374653 h 412162"/>
              <a:gd name="connsiteX3" fmla="*/ 1141701 w 8437789"/>
              <a:gd name="connsiteY3" fmla="*/ 6353 h 412162"/>
              <a:gd name="connsiteX4" fmla="*/ 1522701 w 8437789"/>
              <a:gd name="connsiteY4" fmla="*/ 368303 h 412162"/>
              <a:gd name="connsiteX5" fmla="*/ 1922751 w 8437789"/>
              <a:gd name="connsiteY5" fmla="*/ 3 h 412162"/>
              <a:gd name="connsiteX6" fmla="*/ 2329151 w 8437789"/>
              <a:gd name="connsiteY6" fmla="*/ 374653 h 412162"/>
              <a:gd name="connsiteX7" fmla="*/ 2722851 w 8437789"/>
              <a:gd name="connsiteY7" fmla="*/ 6353 h 412162"/>
              <a:gd name="connsiteX8" fmla="*/ 3116551 w 8437789"/>
              <a:gd name="connsiteY8" fmla="*/ 381003 h 412162"/>
              <a:gd name="connsiteX9" fmla="*/ 3510251 w 8437789"/>
              <a:gd name="connsiteY9" fmla="*/ 6353 h 412162"/>
              <a:gd name="connsiteX10" fmla="*/ 3910301 w 8437789"/>
              <a:gd name="connsiteY10" fmla="*/ 368303 h 412162"/>
              <a:gd name="connsiteX11" fmla="*/ 4304001 w 8437789"/>
              <a:gd name="connsiteY11" fmla="*/ 6353 h 412162"/>
              <a:gd name="connsiteX12" fmla="*/ 4704051 w 8437789"/>
              <a:gd name="connsiteY12" fmla="*/ 374653 h 412162"/>
              <a:gd name="connsiteX13" fmla="*/ 5097751 w 8437789"/>
              <a:gd name="connsiteY13" fmla="*/ 12703 h 412162"/>
              <a:gd name="connsiteX14" fmla="*/ 5497801 w 8437789"/>
              <a:gd name="connsiteY14" fmla="*/ 381003 h 412162"/>
              <a:gd name="connsiteX15" fmla="*/ 5885151 w 8437789"/>
              <a:gd name="connsiteY15" fmla="*/ 12703 h 412162"/>
              <a:gd name="connsiteX16" fmla="*/ 6285201 w 8437789"/>
              <a:gd name="connsiteY16" fmla="*/ 381003 h 412162"/>
              <a:gd name="connsiteX17" fmla="*/ 6672551 w 8437789"/>
              <a:gd name="connsiteY17" fmla="*/ 3 h 412162"/>
              <a:gd name="connsiteX18" fmla="*/ 7066251 w 8437789"/>
              <a:gd name="connsiteY18" fmla="*/ 374653 h 412162"/>
              <a:gd name="connsiteX19" fmla="*/ 7466301 w 8437789"/>
              <a:gd name="connsiteY19" fmla="*/ 3 h 412162"/>
              <a:gd name="connsiteX20" fmla="*/ 7866351 w 8437789"/>
              <a:gd name="connsiteY20" fmla="*/ 381003 h 412162"/>
              <a:gd name="connsiteX21" fmla="*/ 8437789 w 8437789"/>
              <a:gd name="connsiteY21" fmla="*/ 382835 h 412162"/>
              <a:gd name="connsiteX0" fmla="*/ 0 w 8437789"/>
              <a:gd name="connsiteY0" fmla="*/ 410468 h 413183"/>
              <a:gd name="connsiteX1" fmla="*/ 419971 w 8437789"/>
              <a:gd name="connsiteY1" fmla="*/ 403918 h 413183"/>
              <a:gd name="connsiteX2" fmla="*/ 748001 w 8437789"/>
              <a:gd name="connsiteY2" fmla="*/ 374653 h 413183"/>
              <a:gd name="connsiteX3" fmla="*/ 1141701 w 8437789"/>
              <a:gd name="connsiteY3" fmla="*/ 6353 h 413183"/>
              <a:gd name="connsiteX4" fmla="*/ 1522701 w 8437789"/>
              <a:gd name="connsiteY4" fmla="*/ 368303 h 413183"/>
              <a:gd name="connsiteX5" fmla="*/ 1922751 w 8437789"/>
              <a:gd name="connsiteY5" fmla="*/ 3 h 413183"/>
              <a:gd name="connsiteX6" fmla="*/ 2329151 w 8437789"/>
              <a:gd name="connsiteY6" fmla="*/ 374653 h 413183"/>
              <a:gd name="connsiteX7" fmla="*/ 2722851 w 8437789"/>
              <a:gd name="connsiteY7" fmla="*/ 6353 h 413183"/>
              <a:gd name="connsiteX8" fmla="*/ 3116551 w 8437789"/>
              <a:gd name="connsiteY8" fmla="*/ 381003 h 413183"/>
              <a:gd name="connsiteX9" fmla="*/ 3510251 w 8437789"/>
              <a:gd name="connsiteY9" fmla="*/ 6353 h 413183"/>
              <a:gd name="connsiteX10" fmla="*/ 3910301 w 8437789"/>
              <a:gd name="connsiteY10" fmla="*/ 368303 h 413183"/>
              <a:gd name="connsiteX11" fmla="*/ 4304001 w 8437789"/>
              <a:gd name="connsiteY11" fmla="*/ 6353 h 413183"/>
              <a:gd name="connsiteX12" fmla="*/ 4704051 w 8437789"/>
              <a:gd name="connsiteY12" fmla="*/ 374653 h 413183"/>
              <a:gd name="connsiteX13" fmla="*/ 5097751 w 8437789"/>
              <a:gd name="connsiteY13" fmla="*/ 12703 h 413183"/>
              <a:gd name="connsiteX14" fmla="*/ 5497801 w 8437789"/>
              <a:gd name="connsiteY14" fmla="*/ 381003 h 413183"/>
              <a:gd name="connsiteX15" fmla="*/ 5885151 w 8437789"/>
              <a:gd name="connsiteY15" fmla="*/ 12703 h 413183"/>
              <a:gd name="connsiteX16" fmla="*/ 6285201 w 8437789"/>
              <a:gd name="connsiteY16" fmla="*/ 381003 h 413183"/>
              <a:gd name="connsiteX17" fmla="*/ 6672551 w 8437789"/>
              <a:gd name="connsiteY17" fmla="*/ 3 h 413183"/>
              <a:gd name="connsiteX18" fmla="*/ 7066251 w 8437789"/>
              <a:gd name="connsiteY18" fmla="*/ 374653 h 413183"/>
              <a:gd name="connsiteX19" fmla="*/ 7466301 w 8437789"/>
              <a:gd name="connsiteY19" fmla="*/ 3 h 413183"/>
              <a:gd name="connsiteX20" fmla="*/ 7866351 w 8437789"/>
              <a:gd name="connsiteY20" fmla="*/ 381003 h 413183"/>
              <a:gd name="connsiteX21" fmla="*/ 8437789 w 8437789"/>
              <a:gd name="connsiteY21" fmla="*/ 382835 h 413183"/>
              <a:gd name="connsiteX0" fmla="*/ 0 w 8437789"/>
              <a:gd name="connsiteY0" fmla="*/ 410468 h 410467"/>
              <a:gd name="connsiteX1" fmla="*/ 419971 w 8437789"/>
              <a:gd name="connsiteY1" fmla="*/ 403918 h 410467"/>
              <a:gd name="connsiteX2" fmla="*/ 748001 w 8437789"/>
              <a:gd name="connsiteY2" fmla="*/ 374653 h 410467"/>
              <a:gd name="connsiteX3" fmla="*/ 1141701 w 8437789"/>
              <a:gd name="connsiteY3" fmla="*/ 6353 h 410467"/>
              <a:gd name="connsiteX4" fmla="*/ 1522701 w 8437789"/>
              <a:gd name="connsiteY4" fmla="*/ 368303 h 410467"/>
              <a:gd name="connsiteX5" fmla="*/ 1922751 w 8437789"/>
              <a:gd name="connsiteY5" fmla="*/ 3 h 410467"/>
              <a:gd name="connsiteX6" fmla="*/ 2329151 w 8437789"/>
              <a:gd name="connsiteY6" fmla="*/ 374653 h 410467"/>
              <a:gd name="connsiteX7" fmla="*/ 2722851 w 8437789"/>
              <a:gd name="connsiteY7" fmla="*/ 6353 h 410467"/>
              <a:gd name="connsiteX8" fmla="*/ 3116551 w 8437789"/>
              <a:gd name="connsiteY8" fmla="*/ 381003 h 410467"/>
              <a:gd name="connsiteX9" fmla="*/ 3510251 w 8437789"/>
              <a:gd name="connsiteY9" fmla="*/ 6353 h 410467"/>
              <a:gd name="connsiteX10" fmla="*/ 3910301 w 8437789"/>
              <a:gd name="connsiteY10" fmla="*/ 368303 h 410467"/>
              <a:gd name="connsiteX11" fmla="*/ 4304001 w 8437789"/>
              <a:gd name="connsiteY11" fmla="*/ 6353 h 410467"/>
              <a:gd name="connsiteX12" fmla="*/ 4704051 w 8437789"/>
              <a:gd name="connsiteY12" fmla="*/ 374653 h 410467"/>
              <a:gd name="connsiteX13" fmla="*/ 5097751 w 8437789"/>
              <a:gd name="connsiteY13" fmla="*/ 12703 h 410467"/>
              <a:gd name="connsiteX14" fmla="*/ 5497801 w 8437789"/>
              <a:gd name="connsiteY14" fmla="*/ 381003 h 410467"/>
              <a:gd name="connsiteX15" fmla="*/ 5885151 w 8437789"/>
              <a:gd name="connsiteY15" fmla="*/ 12703 h 410467"/>
              <a:gd name="connsiteX16" fmla="*/ 6285201 w 8437789"/>
              <a:gd name="connsiteY16" fmla="*/ 381003 h 410467"/>
              <a:gd name="connsiteX17" fmla="*/ 6672551 w 8437789"/>
              <a:gd name="connsiteY17" fmla="*/ 3 h 410467"/>
              <a:gd name="connsiteX18" fmla="*/ 7066251 w 8437789"/>
              <a:gd name="connsiteY18" fmla="*/ 374653 h 410467"/>
              <a:gd name="connsiteX19" fmla="*/ 7466301 w 8437789"/>
              <a:gd name="connsiteY19" fmla="*/ 3 h 410467"/>
              <a:gd name="connsiteX20" fmla="*/ 7866351 w 8437789"/>
              <a:gd name="connsiteY20" fmla="*/ 381003 h 410467"/>
              <a:gd name="connsiteX21" fmla="*/ 8437789 w 8437789"/>
              <a:gd name="connsiteY21" fmla="*/ 382835 h 410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437789" h="410467">
                <a:moveTo>
                  <a:pt x="0" y="410468"/>
                </a:moveTo>
                <a:cubicBezTo>
                  <a:pt x="393903" y="394616"/>
                  <a:pt x="223069" y="406875"/>
                  <a:pt x="419971" y="403918"/>
                </a:cubicBezTo>
                <a:cubicBezTo>
                  <a:pt x="616873" y="400961"/>
                  <a:pt x="581746" y="419830"/>
                  <a:pt x="748001" y="374653"/>
                </a:cubicBezTo>
                <a:cubicBezTo>
                  <a:pt x="914256" y="329476"/>
                  <a:pt x="1012584" y="7411"/>
                  <a:pt x="1141701" y="6353"/>
                </a:cubicBezTo>
                <a:cubicBezTo>
                  <a:pt x="1270818" y="5295"/>
                  <a:pt x="1392526" y="369361"/>
                  <a:pt x="1522701" y="368303"/>
                </a:cubicBezTo>
                <a:cubicBezTo>
                  <a:pt x="1652876" y="367245"/>
                  <a:pt x="1788343" y="-1055"/>
                  <a:pt x="1922751" y="3"/>
                </a:cubicBezTo>
                <a:cubicBezTo>
                  <a:pt x="2057159" y="1061"/>
                  <a:pt x="2195801" y="373595"/>
                  <a:pt x="2329151" y="374653"/>
                </a:cubicBezTo>
                <a:cubicBezTo>
                  <a:pt x="2462501" y="375711"/>
                  <a:pt x="2591618" y="5295"/>
                  <a:pt x="2722851" y="6353"/>
                </a:cubicBezTo>
                <a:cubicBezTo>
                  <a:pt x="2854084" y="7411"/>
                  <a:pt x="2985318" y="381003"/>
                  <a:pt x="3116551" y="381003"/>
                </a:cubicBezTo>
                <a:cubicBezTo>
                  <a:pt x="3247784" y="381003"/>
                  <a:pt x="3377959" y="8470"/>
                  <a:pt x="3510251" y="6353"/>
                </a:cubicBezTo>
                <a:cubicBezTo>
                  <a:pt x="3642543" y="4236"/>
                  <a:pt x="3778009" y="368303"/>
                  <a:pt x="3910301" y="368303"/>
                </a:cubicBezTo>
                <a:cubicBezTo>
                  <a:pt x="4042593" y="368303"/>
                  <a:pt x="4171709" y="5295"/>
                  <a:pt x="4304001" y="6353"/>
                </a:cubicBezTo>
                <a:cubicBezTo>
                  <a:pt x="4436293" y="7411"/>
                  <a:pt x="4571759" y="373595"/>
                  <a:pt x="4704051" y="374653"/>
                </a:cubicBezTo>
                <a:cubicBezTo>
                  <a:pt x="4836343" y="375711"/>
                  <a:pt x="4965459" y="11645"/>
                  <a:pt x="5097751" y="12703"/>
                </a:cubicBezTo>
                <a:cubicBezTo>
                  <a:pt x="5230043" y="13761"/>
                  <a:pt x="5366568" y="381003"/>
                  <a:pt x="5497801" y="381003"/>
                </a:cubicBezTo>
                <a:cubicBezTo>
                  <a:pt x="5629034" y="381003"/>
                  <a:pt x="5753918" y="12703"/>
                  <a:pt x="5885151" y="12703"/>
                </a:cubicBezTo>
                <a:cubicBezTo>
                  <a:pt x="6016384" y="12703"/>
                  <a:pt x="6153968" y="383120"/>
                  <a:pt x="6285201" y="381003"/>
                </a:cubicBezTo>
                <a:cubicBezTo>
                  <a:pt x="6416434" y="378886"/>
                  <a:pt x="6542376" y="1061"/>
                  <a:pt x="6672551" y="3"/>
                </a:cubicBezTo>
                <a:cubicBezTo>
                  <a:pt x="6802726" y="-1055"/>
                  <a:pt x="6933959" y="374653"/>
                  <a:pt x="7066251" y="374653"/>
                </a:cubicBezTo>
                <a:cubicBezTo>
                  <a:pt x="7198543" y="374653"/>
                  <a:pt x="7332951" y="-1055"/>
                  <a:pt x="7466301" y="3"/>
                </a:cubicBezTo>
                <a:cubicBezTo>
                  <a:pt x="7599651" y="1061"/>
                  <a:pt x="7736176" y="379945"/>
                  <a:pt x="7866351" y="381003"/>
                </a:cubicBezTo>
                <a:cubicBezTo>
                  <a:pt x="7996526" y="382061"/>
                  <a:pt x="8119080" y="-416600"/>
                  <a:pt x="8437789" y="382835"/>
                </a:cubicBezTo>
              </a:path>
            </a:pathLst>
          </a:custGeom>
          <a:noFill/>
          <a:ln w="34925">
            <a:solidFill>
              <a:srgbClr val="2E38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074B7FB-422A-13EC-2BC3-442202F0552C}"/>
              </a:ext>
            </a:extLst>
          </p:cNvPr>
          <p:cNvCxnSpPr>
            <a:cxnSpLocks/>
          </p:cNvCxnSpPr>
          <p:nvPr/>
        </p:nvCxnSpPr>
        <p:spPr>
          <a:xfrm flipH="1">
            <a:off x="4648437" y="1327150"/>
            <a:ext cx="15600" cy="3123742"/>
          </a:xfrm>
          <a:prstGeom prst="line">
            <a:avLst/>
          </a:prstGeom>
          <a:ln w="349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7098061-1596-0146-234D-47E0DFDE191C}"/>
              </a:ext>
            </a:extLst>
          </p:cNvPr>
          <p:cNvSpPr/>
          <p:nvPr/>
        </p:nvSpPr>
        <p:spPr>
          <a:xfrm>
            <a:off x="4181152" y="2709218"/>
            <a:ext cx="403998" cy="949611"/>
          </a:xfrm>
          <a:prstGeom prst="rect">
            <a:avLst/>
          </a:prstGeom>
          <a:solidFill>
            <a:srgbClr val="FBE3D6">
              <a:alpha val="29020"/>
            </a:srgb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BA08B6C-4458-E10C-DAD1-818516929DA1}"/>
              </a:ext>
            </a:extLst>
          </p:cNvPr>
          <p:cNvSpPr/>
          <p:nvPr/>
        </p:nvSpPr>
        <p:spPr>
          <a:xfrm>
            <a:off x="4763852" y="2708920"/>
            <a:ext cx="403998" cy="949611"/>
          </a:xfrm>
          <a:prstGeom prst="rect">
            <a:avLst/>
          </a:prstGeom>
          <a:solidFill>
            <a:srgbClr val="FBE3D6">
              <a:alpha val="29020"/>
            </a:srgb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371724C-52D7-5CC2-36C1-E2C73E12B239}"/>
              </a:ext>
            </a:extLst>
          </p:cNvPr>
          <p:cNvSpPr/>
          <p:nvPr/>
        </p:nvSpPr>
        <p:spPr>
          <a:xfrm>
            <a:off x="7068108" y="2708920"/>
            <a:ext cx="403998" cy="949611"/>
          </a:xfrm>
          <a:prstGeom prst="rect">
            <a:avLst/>
          </a:prstGeom>
          <a:solidFill>
            <a:srgbClr val="FBE3D6">
              <a:alpha val="29020"/>
            </a:srgb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B7B8898-2442-3C00-3ABB-EFA212635E3D}"/>
              </a:ext>
            </a:extLst>
          </p:cNvPr>
          <p:cNvSpPr/>
          <p:nvPr/>
        </p:nvSpPr>
        <p:spPr>
          <a:xfrm>
            <a:off x="7680176" y="2708920"/>
            <a:ext cx="403998" cy="949611"/>
          </a:xfrm>
          <a:prstGeom prst="rect">
            <a:avLst/>
          </a:prstGeom>
          <a:solidFill>
            <a:srgbClr val="FBE3D6">
              <a:alpha val="29020"/>
            </a:srgb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0EC168D-71AB-C425-117C-2D09C82F73B5}"/>
              </a:ext>
            </a:extLst>
          </p:cNvPr>
          <p:cNvSpPr txBox="1"/>
          <p:nvPr/>
        </p:nvSpPr>
        <p:spPr>
          <a:xfrm>
            <a:off x="3798891" y="4020006"/>
            <a:ext cx="786259" cy="430887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itka Text" panose="02000505000000020004" pitchFamily="2" charset="0"/>
              </a:rPr>
              <a:t>Late Baseline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D6FF8E7-A0D7-D496-D365-0814C581A39D}"/>
              </a:ext>
            </a:extLst>
          </p:cNvPr>
          <p:cNvCxnSpPr>
            <a:cxnSpLocks/>
            <a:stCxn id="61" idx="0"/>
            <a:endCxn id="57" idx="2"/>
          </p:cNvCxnSpPr>
          <p:nvPr/>
        </p:nvCxnSpPr>
        <p:spPr>
          <a:xfrm flipV="1">
            <a:off x="4192021" y="3658829"/>
            <a:ext cx="191130" cy="36117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64CB999-380B-025A-CD01-8ADD5E8180B6}"/>
              </a:ext>
            </a:extLst>
          </p:cNvPr>
          <p:cNvSpPr txBox="1"/>
          <p:nvPr/>
        </p:nvSpPr>
        <p:spPr>
          <a:xfrm>
            <a:off x="4727848" y="4020005"/>
            <a:ext cx="953794" cy="430887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itka Text" panose="02000505000000020004" pitchFamily="2" charset="0"/>
              </a:rPr>
              <a:t>Early</a:t>
            </a:r>
          </a:p>
          <a:p>
            <a:pPr algn="ctr"/>
            <a:r>
              <a:rPr lang="en-US" sz="1100" dirty="0">
                <a:latin typeface="Sitka Text" panose="02000505000000020004" pitchFamily="2" charset="0"/>
              </a:rPr>
              <a:t>Adaptation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970F2C4-55B7-7122-81EE-76BED44C6BC6}"/>
              </a:ext>
            </a:extLst>
          </p:cNvPr>
          <p:cNvCxnSpPr>
            <a:cxnSpLocks/>
            <a:stCxn id="72" idx="0"/>
            <a:endCxn id="58" idx="2"/>
          </p:cNvCxnSpPr>
          <p:nvPr/>
        </p:nvCxnSpPr>
        <p:spPr>
          <a:xfrm flipH="1" flipV="1">
            <a:off x="4965851" y="3658531"/>
            <a:ext cx="238894" cy="36147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6888F19-F2B4-1706-389E-90EDEB803D34}"/>
              </a:ext>
            </a:extLst>
          </p:cNvPr>
          <p:cNvSpPr txBox="1"/>
          <p:nvPr/>
        </p:nvSpPr>
        <p:spPr>
          <a:xfrm>
            <a:off x="6540499" y="4020005"/>
            <a:ext cx="923653" cy="430887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itka Text" panose="02000505000000020004" pitchFamily="2" charset="0"/>
              </a:rPr>
              <a:t>Late</a:t>
            </a:r>
          </a:p>
          <a:p>
            <a:pPr algn="ctr"/>
            <a:r>
              <a:rPr lang="en-US" sz="1100" dirty="0">
                <a:latin typeface="Sitka Text" panose="02000505000000020004" pitchFamily="2" charset="0"/>
              </a:rPr>
              <a:t>Adaptation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93284ED-5029-D1D9-46F7-81BBDD18785A}"/>
              </a:ext>
            </a:extLst>
          </p:cNvPr>
          <p:cNvCxnSpPr>
            <a:cxnSpLocks/>
            <a:stCxn id="78" idx="0"/>
            <a:endCxn id="59" idx="2"/>
          </p:cNvCxnSpPr>
          <p:nvPr/>
        </p:nvCxnSpPr>
        <p:spPr>
          <a:xfrm flipV="1">
            <a:off x="7002326" y="3658531"/>
            <a:ext cx="267781" cy="36147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5D77589-A7B7-F7D8-4288-96BF0AD43F48}"/>
              </a:ext>
            </a:extLst>
          </p:cNvPr>
          <p:cNvSpPr txBox="1"/>
          <p:nvPr/>
        </p:nvSpPr>
        <p:spPr>
          <a:xfrm>
            <a:off x="7645064" y="4015265"/>
            <a:ext cx="1299236" cy="430887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itka Text" panose="02000505000000020004" pitchFamily="2" charset="0"/>
              </a:rPr>
              <a:t>Early</a:t>
            </a:r>
          </a:p>
          <a:p>
            <a:pPr algn="ctr"/>
            <a:r>
              <a:rPr lang="en-US" sz="1100" dirty="0">
                <a:latin typeface="Sitka Text" panose="02000505000000020004" pitchFamily="2" charset="0"/>
              </a:rPr>
              <a:t>Post Adaptation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9BB5AC4-BC11-9E32-DBEF-5E4F31E4BD4D}"/>
              </a:ext>
            </a:extLst>
          </p:cNvPr>
          <p:cNvCxnSpPr>
            <a:cxnSpLocks/>
            <a:stCxn id="82" idx="0"/>
            <a:endCxn id="60" idx="2"/>
          </p:cNvCxnSpPr>
          <p:nvPr/>
        </p:nvCxnSpPr>
        <p:spPr>
          <a:xfrm flipH="1" flipV="1">
            <a:off x="7882175" y="3658531"/>
            <a:ext cx="412507" cy="35673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B2E78AC-152A-1BE2-B52C-16DE58C7ABA2}"/>
              </a:ext>
            </a:extLst>
          </p:cNvPr>
          <p:cNvCxnSpPr>
            <a:cxnSpLocks/>
          </p:cNvCxnSpPr>
          <p:nvPr/>
        </p:nvCxnSpPr>
        <p:spPr>
          <a:xfrm flipH="1">
            <a:off x="7572164" y="1327150"/>
            <a:ext cx="15600" cy="3123742"/>
          </a:xfrm>
          <a:prstGeom prst="line">
            <a:avLst/>
          </a:prstGeom>
          <a:ln w="349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10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E761D28-B78F-4EA0-5E55-5CFC2AD2D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060830"/>
              </p:ext>
            </p:extLst>
          </p:nvPr>
        </p:nvGraphicFramePr>
        <p:xfrm>
          <a:off x="2032001" y="719666"/>
          <a:ext cx="27678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408">
                  <a:extLst>
                    <a:ext uri="{9D8B030D-6E8A-4147-A177-3AD203B41FA5}">
                      <a16:colId xmlns:a16="http://schemas.microsoft.com/office/drawing/2014/main" val="4186636361"/>
                    </a:ext>
                  </a:extLst>
                </a:gridCol>
                <a:gridCol w="395408">
                  <a:extLst>
                    <a:ext uri="{9D8B030D-6E8A-4147-A177-3AD203B41FA5}">
                      <a16:colId xmlns:a16="http://schemas.microsoft.com/office/drawing/2014/main" val="1940924826"/>
                    </a:ext>
                  </a:extLst>
                </a:gridCol>
                <a:gridCol w="395408">
                  <a:extLst>
                    <a:ext uri="{9D8B030D-6E8A-4147-A177-3AD203B41FA5}">
                      <a16:colId xmlns:a16="http://schemas.microsoft.com/office/drawing/2014/main" val="934293489"/>
                    </a:ext>
                  </a:extLst>
                </a:gridCol>
                <a:gridCol w="395408">
                  <a:extLst>
                    <a:ext uri="{9D8B030D-6E8A-4147-A177-3AD203B41FA5}">
                      <a16:colId xmlns:a16="http://schemas.microsoft.com/office/drawing/2014/main" val="1586221681"/>
                    </a:ext>
                  </a:extLst>
                </a:gridCol>
                <a:gridCol w="395408">
                  <a:extLst>
                    <a:ext uri="{9D8B030D-6E8A-4147-A177-3AD203B41FA5}">
                      <a16:colId xmlns:a16="http://schemas.microsoft.com/office/drawing/2014/main" val="3069972962"/>
                    </a:ext>
                  </a:extLst>
                </a:gridCol>
                <a:gridCol w="395408">
                  <a:extLst>
                    <a:ext uri="{9D8B030D-6E8A-4147-A177-3AD203B41FA5}">
                      <a16:colId xmlns:a16="http://schemas.microsoft.com/office/drawing/2014/main" val="1665869465"/>
                    </a:ext>
                  </a:extLst>
                </a:gridCol>
                <a:gridCol w="395408">
                  <a:extLst>
                    <a:ext uri="{9D8B030D-6E8A-4147-A177-3AD203B41FA5}">
                      <a16:colId xmlns:a16="http://schemas.microsoft.com/office/drawing/2014/main" val="3423758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30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956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5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76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2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61515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3FEF986-23C9-27AC-F163-A3F2D6BED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576555"/>
              </p:ext>
            </p:extLst>
          </p:nvPr>
        </p:nvGraphicFramePr>
        <p:xfrm>
          <a:off x="4799857" y="719666"/>
          <a:ext cx="27678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408">
                  <a:extLst>
                    <a:ext uri="{9D8B030D-6E8A-4147-A177-3AD203B41FA5}">
                      <a16:colId xmlns:a16="http://schemas.microsoft.com/office/drawing/2014/main" val="4186636361"/>
                    </a:ext>
                  </a:extLst>
                </a:gridCol>
                <a:gridCol w="395408">
                  <a:extLst>
                    <a:ext uri="{9D8B030D-6E8A-4147-A177-3AD203B41FA5}">
                      <a16:colId xmlns:a16="http://schemas.microsoft.com/office/drawing/2014/main" val="1940924826"/>
                    </a:ext>
                  </a:extLst>
                </a:gridCol>
                <a:gridCol w="395408">
                  <a:extLst>
                    <a:ext uri="{9D8B030D-6E8A-4147-A177-3AD203B41FA5}">
                      <a16:colId xmlns:a16="http://schemas.microsoft.com/office/drawing/2014/main" val="934293489"/>
                    </a:ext>
                  </a:extLst>
                </a:gridCol>
                <a:gridCol w="395408">
                  <a:extLst>
                    <a:ext uri="{9D8B030D-6E8A-4147-A177-3AD203B41FA5}">
                      <a16:colId xmlns:a16="http://schemas.microsoft.com/office/drawing/2014/main" val="1586221681"/>
                    </a:ext>
                  </a:extLst>
                </a:gridCol>
                <a:gridCol w="395408">
                  <a:extLst>
                    <a:ext uri="{9D8B030D-6E8A-4147-A177-3AD203B41FA5}">
                      <a16:colId xmlns:a16="http://schemas.microsoft.com/office/drawing/2014/main" val="3069972962"/>
                    </a:ext>
                  </a:extLst>
                </a:gridCol>
                <a:gridCol w="395408">
                  <a:extLst>
                    <a:ext uri="{9D8B030D-6E8A-4147-A177-3AD203B41FA5}">
                      <a16:colId xmlns:a16="http://schemas.microsoft.com/office/drawing/2014/main" val="1665869465"/>
                    </a:ext>
                  </a:extLst>
                </a:gridCol>
                <a:gridCol w="395408">
                  <a:extLst>
                    <a:ext uri="{9D8B030D-6E8A-4147-A177-3AD203B41FA5}">
                      <a16:colId xmlns:a16="http://schemas.microsoft.com/office/drawing/2014/main" val="3423758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30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956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5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76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2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61515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A66704-A41E-199A-AAE0-B86D54031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16726"/>
              </p:ext>
            </p:extLst>
          </p:nvPr>
        </p:nvGraphicFramePr>
        <p:xfrm>
          <a:off x="7567713" y="719666"/>
          <a:ext cx="27678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408">
                  <a:extLst>
                    <a:ext uri="{9D8B030D-6E8A-4147-A177-3AD203B41FA5}">
                      <a16:colId xmlns:a16="http://schemas.microsoft.com/office/drawing/2014/main" val="4186636361"/>
                    </a:ext>
                  </a:extLst>
                </a:gridCol>
                <a:gridCol w="395408">
                  <a:extLst>
                    <a:ext uri="{9D8B030D-6E8A-4147-A177-3AD203B41FA5}">
                      <a16:colId xmlns:a16="http://schemas.microsoft.com/office/drawing/2014/main" val="1940924826"/>
                    </a:ext>
                  </a:extLst>
                </a:gridCol>
                <a:gridCol w="395408">
                  <a:extLst>
                    <a:ext uri="{9D8B030D-6E8A-4147-A177-3AD203B41FA5}">
                      <a16:colId xmlns:a16="http://schemas.microsoft.com/office/drawing/2014/main" val="934293489"/>
                    </a:ext>
                  </a:extLst>
                </a:gridCol>
                <a:gridCol w="395408">
                  <a:extLst>
                    <a:ext uri="{9D8B030D-6E8A-4147-A177-3AD203B41FA5}">
                      <a16:colId xmlns:a16="http://schemas.microsoft.com/office/drawing/2014/main" val="1586221681"/>
                    </a:ext>
                  </a:extLst>
                </a:gridCol>
                <a:gridCol w="395408">
                  <a:extLst>
                    <a:ext uri="{9D8B030D-6E8A-4147-A177-3AD203B41FA5}">
                      <a16:colId xmlns:a16="http://schemas.microsoft.com/office/drawing/2014/main" val="3069972962"/>
                    </a:ext>
                  </a:extLst>
                </a:gridCol>
                <a:gridCol w="395408">
                  <a:extLst>
                    <a:ext uri="{9D8B030D-6E8A-4147-A177-3AD203B41FA5}">
                      <a16:colId xmlns:a16="http://schemas.microsoft.com/office/drawing/2014/main" val="1665869465"/>
                    </a:ext>
                  </a:extLst>
                </a:gridCol>
                <a:gridCol w="395408">
                  <a:extLst>
                    <a:ext uri="{9D8B030D-6E8A-4147-A177-3AD203B41FA5}">
                      <a16:colId xmlns:a16="http://schemas.microsoft.com/office/drawing/2014/main" val="3423758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430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956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5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76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24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615159"/>
                  </a:ext>
                </a:extLst>
              </a:tr>
            </a:tbl>
          </a:graphicData>
        </a:graphic>
      </p:graphicFrame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D4C21C7-1EDB-5742-C868-C760D2B68AAA}"/>
              </a:ext>
            </a:extLst>
          </p:cNvPr>
          <p:cNvSpPr/>
          <p:nvPr/>
        </p:nvSpPr>
        <p:spPr>
          <a:xfrm>
            <a:off x="2032001" y="2240868"/>
            <a:ext cx="3004964" cy="301237"/>
          </a:xfrm>
          <a:custGeom>
            <a:avLst/>
            <a:gdLst>
              <a:gd name="connsiteX0" fmla="*/ 0 w 8286750"/>
              <a:gd name="connsiteY0" fmla="*/ 368302 h 381011"/>
              <a:gd name="connsiteX1" fmla="*/ 393700 w 8286750"/>
              <a:gd name="connsiteY1" fmla="*/ 6352 h 381011"/>
              <a:gd name="connsiteX2" fmla="*/ 787400 w 8286750"/>
              <a:gd name="connsiteY2" fmla="*/ 374652 h 381011"/>
              <a:gd name="connsiteX3" fmla="*/ 1181100 w 8286750"/>
              <a:gd name="connsiteY3" fmla="*/ 6352 h 381011"/>
              <a:gd name="connsiteX4" fmla="*/ 1562100 w 8286750"/>
              <a:gd name="connsiteY4" fmla="*/ 368302 h 381011"/>
              <a:gd name="connsiteX5" fmla="*/ 1962150 w 8286750"/>
              <a:gd name="connsiteY5" fmla="*/ 2 h 381011"/>
              <a:gd name="connsiteX6" fmla="*/ 2368550 w 8286750"/>
              <a:gd name="connsiteY6" fmla="*/ 374652 h 381011"/>
              <a:gd name="connsiteX7" fmla="*/ 2762250 w 8286750"/>
              <a:gd name="connsiteY7" fmla="*/ 6352 h 381011"/>
              <a:gd name="connsiteX8" fmla="*/ 3155950 w 8286750"/>
              <a:gd name="connsiteY8" fmla="*/ 381002 h 381011"/>
              <a:gd name="connsiteX9" fmla="*/ 3549650 w 8286750"/>
              <a:gd name="connsiteY9" fmla="*/ 6352 h 381011"/>
              <a:gd name="connsiteX10" fmla="*/ 3949700 w 8286750"/>
              <a:gd name="connsiteY10" fmla="*/ 368302 h 381011"/>
              <a:gd name="connsiteX11" fmla="*/ 4343400 w 8286750"/>
              <a:gd name="connsiteY11" fmla="*/ 6352 h 381011"/>
              <a:gd name="connsiteX12" fmla="*/ 4743450 w 8286750"/>
              <a:gd name="connsiteY12" fmla="*/ 374652 h 381011"/>
              <a:gd name="connsiteX13" fmla="*/ 5137150 w 8286750"/>
              <a:gd name="connsiteY13" fmla="*/ 12702 h 381011"/>
              <a:gd name="connsiteX14" fmla="*/ 5537200 w 8286750"/>
              <a:gd name="connsiteY14" fmla="*/ 381002 h 381011"/>
              <a:gd name="connsiteX15" fmla="*/ 5924550 w 8286750"/>
              <a:gd name="connsiteY15" fmla="*/ 12702 h 381011"/>
              <a:gd name="connsiteX16" fmla="*/ 6324600 w 8286750"/>
              <a:gd name="connsiteY16" fmla="*/ 381002 h 381011"/>
              <a:gd name="connsiteX17" fmla="*/ 6711950 w 8286750"/>
              <a:gd name="connsiteY17" fmla="*/ 2 h 381011"/>
              <a:gd name="connsiteX18" fmla="*/ 7105650 w 8286750"/>
              <a:gd name="connsiteY18" fmla="*/ 374652 h 381011"/>
              <a:gd name="connsiteX19" fmla="*/ 7505700 w 8286750"/>
              <a:gd name="connsiteY19" fmla="*/ 2 h 381011"/>
              <a:gd name="connsiteX20" fmla="*/ 7905750 w 8286750"/>
              <a:gd name="connsiteY20" fmla="*/ 381002 h 381011"/>
              <a:gd name="connsiteX21" fmla="*/ 8286750 w 8286750"/>
              <a:gd name="connsiteY21" fmla="*/ 6352 h 381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286750" h="381011">
                <a:moveTo>
                  <a:pt x="0" y="368302"/>
                </a:moveTo>
                <a:cubicBezTo>
                  <a:pt x="131233" y="186798"/>
                  <a:pt x="262467" y="5294"/>
                  <a:pt x="393700" y="6352"/>
                </a:cubicBezTo>
                <a:cubicBezTo>
                  <a:pt x="524933" y="7410"/>
                  <a:pt x="656167" y="374652"/>
                  <a:pt x="787400" y="374652"/>
                </a:cubicBezTo>
                <a:cubicBezTo>
                  <a:pt x="918633" y="374652"/>
                  <a:pt x="1051983" y="7410"/>
                  <a:pt x="1181100" y="6352"/>
                </a:cubicBezTo>
                <a:cubicBezTo>
                  <a:pt x="1310217" y="5294"/>
                  <a:pt x="1431925" y="369360"/>
                  <a:pt x="1562100" y="368302"/>
                </a:cubicBezTo>
                <a:cubicBezTo>
                  <a:pt x="1692275" y="367244"/>
                  <a:pt x="1827742" y="-1056"/>
                  <a:pt x="1962150" y="2"/>
                </a:cubicBezTo>
                <a:cubicBezTo>
                  <a:pt x="2096558" y="1060"/>
                  <a:pt x="2235200" y="373594"/>
                  <a:pt x="2368550" y="374652"/>
                </a:cubicBezTo>
                <a:cubicBezTo>
                  <a:pt x="2501900" y="375710"/>
                  <a:pt x="2631017" y="5294"/>
                  <a:pt x="2762250" y="6352"/>
                </a:cubicBezTo>
                <a:cubicBezTo>
                  <a:pt x="2893483" y="7410"/>
                  <a:pt x="3024717" y="381002"/>
                  <a:pt x="3155950" y="381002"/>
                </a:cubicBezTo>
                <a:cubicBezTo>
                  <a:pt x="3287183" y="381002"/>
                  <a:pt x="3417358" y="8469"/>
                  <a:pt x="3549650" y="6352"/>
                </a:cubicBezTo>
                <a:cubicBezTo>
                  <a:pt x="3681942" y="4235"/>
                  <a:pt x="3817408" y="368302"/>
                  <a:pt x="3949700" y="368302"/>
                </a:cubicBezTo>
                <a:cubicBezTo>
                  <a:pt x="4081992" y="368302"/>
                  <a:pt x="4211108" y="5294"/>
                  <a:pt x="4343400" y="6352"/>
                </a:cubicBezTo>
                <a:cubicBezTo>
                  <a:pt x="4475692" y="7410"/>
                  <a:pt x="4611158" y="373594"/>
                  <a:pt x="4743450" y="374652"/>
                </a:cubicBezTo>
                <a:cubicBezTo>
                  <a:pt x="4875742" y="375710"/>
                  <a:pt x="5004858" y="11644"/>
                  <a:pt x="5137150" y="12702"/>
                </a:cubicBezTo>
                <a:cubicBezTo>
                  <a:pt x="5269442" y="13760"/>
                  <a:pt x="5405967" y="381002"/>
                  <a:pt x="5537200" y="381002"/>
                </a:cubicBezTo>
                <a:cubicBezTo>
                  <a:pt x="5668433" y="381002"/>
                  <a:pt x="5793317" y="12702"/>
                  <a:pt x="5924550" y="12702"/>
                </a:cubicBezTo>
                <a:cubicBezTo>
                  <a:pt x="6055783" y="12702"/>
                  <a:pt x="6193367" y="383119"/>
                  <a:pt x="6324600" y="381002"/>
                </a:cubicBezTo>
                <a:cubicBezTo>
                  <a:pt x="6455833" y="378885"/>
                  <a:pt x="6581775" y="1060"/>
                  <a:pt x="6711950" y="2"/>
                </a:cubicBezTo>
                <a:cubicBezTo>
                  <a:pt x="6842125" y="-1056"/>
                  <a:pt x="6973358" y="374652"/>
                  <a:pt x="7105650" y="374652"/>
                </a:cubicBezTo>
                <a:cubicBezTo>
                  <a:pt x="7237942" y="374652"/>
                  <a:pt x="7372350" y="-1056"/>
                  <a:pt x="7505700" y="2"/>
                </a:cubicBezTo>
                <a:cubicBezTo>
                  <a:pt x="7639050" y="1060"/>
                  <a:pt x="7775575" y="379944"/>
                  <a:pt x="7905750" y="381002"/>
                </a:cubicBezTo>
                <a:cubicBezTo>
                  <a:pt x="8035925" y="382060"/>
                  <a:pt x="8165042" y="98427"/>
                  <a:pt x="8286750" y="6352"/>
                </a:cubicBezTo>
              </a:path>
            </a:pathLst>
          </a:cu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915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53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Sitka Text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Prible, Mac</dc:creator>
  <cp:lastModifiedBy>Prible, Mac</cp:lastModifiedBy>
  <cp:revision>1</cp:revision>
  <dcterms:created xsi:type="dcterms:W3CDTF">2025-01-26T17:13:50Z</dcterms:created>
  <dcterms:modified xsi:type="dcterms:W3CDTF">2025-01-26T21:08:42Z</dcterms:modified>
</cp:coreProperties>
</file>