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pic>
        <p:nvPicPr>
          <p:cNvPr id="40" name="" descr=""/>
          <p:cNvPicPr/>
          <p:nvPr/>
        </p:nvPicPr>
        <p:blipFill>
          <a:blip r:embed="rId2"/>
          <a:stretch/>
        </p:blipFill>
        <p:spPr>
          <a:xfrm>
            <a:off x="3602880" y="1604520"/>
            <a:ext cx="4984920" cy="3977280"/>
          </a:xfrm>
          <a:prstGeom prst="rect">
            <a:avLst/>
          </a:prstGeom>
          <a:ln>
            <a:noFill/>
          </a:ln>
        </p:spPr>
      </p:pic>
      <p:pic>
        <p:nvPicPr>
          <p:cNvPr id="4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751040" y="1300680"/>
            <a:ext cx="8689680" cy="1163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751040" y="1300680"/>
            <a:ext cx="8689680" cy="1163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04" name="PlaceHolder 3"/>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05" name="PlaceHolder 4"/>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21" name="PlaceHolder 5"/>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pic>
        <p:nvPicPr>
          <p:cNvPr id="125" name="" descr=""/>
          <p:cNvPicPr/>
          <p:nvPr/>
        </p:nvPicPr>
        <p:blipFill>
          <a:blip r:embed="rId2"/>
          <a:stretch/>
        </p:blipFill>
        <p:spPr>
          <a:xfrm>
            <a:off x="3602880" y="1604520"/>
            <a:ext cx="4984920" cy="3977280"/>
          </a:xfrm>
          <a:prstGeom prst="rect">
            <a:avLst/>
          </a:prstGeom>
          <a:ln>
            <a:noFill/>
          </a:ln>
        </p:spPr>
      </p:pic>
      <p:pic>
        <p:nvPicPr>
          <p:cNvPr id="126"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751040" y="1300680"/>
            <a:ext cx="8689680" cy="11630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751040" y="1300680"/>
            <a:ext cx="8689680" cy="2508840"/>
          </a:xfrm>
          <a:prstGeom prst="rect">
            <a:avLst/>
          </a:prstGeom>
        </p:spPr>
        <p:txBody>
          <a:bodyPr lIns="0" rIns="0" tIns="0" bIns="0" anchor="ctr"/>
          <a:p>
            <a:endParaRPr b="0" lang="de-DE" sz="1800" spc="-1" strike="noStrike">
              <a:solidFill>
                <a:srgbClr val="000000"/>
              </a:solidFill>
              <a:uFill>
                <a:solidFill>
                  <a:srgbClr val="ffffff"/>
                </a:solidFill>
              </a:uFill>
              <a:latin typeface="Tw Cen MT"/>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000" spc="-1" strike="noStrike" cap="all">
              <a:solidFill>
                <a:srgbClr val="000000"/>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12191760" cy="6857640"/>
          </a:xfrm>
          <a:prstGeom prst="rect">
            <a:avLst/>
          </a:prstGeom>
          <a:ln>
            <a:noFill/>
          </a:ln>
        </p:spPr>
      </p:pic>
      <p:pic>
        <p:nvPicPr>
          <p:cNvPr id="1" name="Picture 2" descr=""/>
          <p:cNvPicPr/>
          <p:nvPr/>
        </p:nvPicPr>
        <p:blipFill>
          <a:blip r:embed="rId3"/>
          <a:stretch/>
        </p:blipFill>
        <p:spPr>
          <a:xfrm>
            <a:off x="0" y="0"/>
            <a:ext cx="12191760" cy="6857640"/>
          </a:xfrm>
          <a:prstGeom prst="rect">
            <a:avLst/>
          </a:prstGeom>
          <a:ln>
            <a:noFill/>
          </a:ln>
        </p:spPr>
      </p:pic>
      <p:sp>
        <p:nvSpPr>
          <p:cNvPr id="2" name="PlaceHolder 1"/>
          <p:cNvSpPr>
            <a:spLocks noGrp="1"/>
          </p:cNvSpPr>
          <p:nvPr>
            <p:ph type="title"/>
          </p:nvPr>
        </p:nvSpPr>
        <p:spPr>
          <a:xfrm>
            <a:off x="913680" y="618480"/>
            <a:ext cx="10364040" cy="1595880"/>
          </a:xfrm>
          <a:prstGeom prst="rect">
            <a:avLst/>
          </a:prstGeom>
        </p:spPr>
        <p:txBody>
          <a:bodyPr anchor="ctr"/>
          <a:p>
            <a:pPr algn="ctr">
              <a:lnSpc>
                <a:spcPct val="90000"/>
              </a:lnSpc>
            </a:pPr>
            <a:r>
              <a:rPr b="0" lang="de-DE" sz="3600" spc="-1" strike="noStrike" cap="all">
                <a:solidFill>
                  <a:srgbClr val="000000"/>
                </a:solidFill>
                <a:uFill>
                  <a:solidFill>
                    <a:srgbClr val="ffffff"/>
                  </a:solidFill>
                </a:uFill>
                <a:latin typeface="Tw Cen MT"/>
              </a:rPr>
              <a:t>Titelmasterformat durch Klicken bearbeiten</a:t>
            </a:r>
            <a:endParaRPr b="0" lang="de-DE" sz="3600" spc="-1" strike="noStrike">
              <a:solidFill>
                <a:srgbClr val="000000"/>
              </a:solidFill>
              <a:uFill>
                <a:solidFill>
                  <a:srgbClr val="ffffff"/>
                </a:solidFill>
              </a:uFill>
              <a:latin typeface="Tw Cen MT"/>
            </a:endParaRPr>
          </a:p>
        </p:txBody>
      </p:sp>
      <p:sp>
        <p:nvSpPr>
          <p:cNvPr id="3" name="PlaceHolder 2"/>
          <p:cNvSpPr>
            <a:spLocks noGrp="1"/>
          </p:cNvSpPr>
          <p:nvPr>
            <p:ph type="body"/>
          </p:nvPr>
        </p:nvSpPr>
        <p:spPr>
          <a:xfrm>
            <a:off x="913680" y="2367000"/>
            <a:ext cx="10363320" cy="3423600"/>
          </a:xfrm>
          <a:prstGeom prst="rect">
            <a:avLst/>
          </a:prstGeom>
        </p:spPr>
        <p:txBody>
          <a:bodyPr/>
          <a:p>
            <a:pPr marL="228600" indent="-228240">
              <a:lnSpc>
                <a:spcPct val="10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Textmasterformat bearbeiten</a:t>
            </a:r>
            <a:endParaRPr b="0" lang="de-DE" sz="2000" spc="-1" strike="noStrike" cap="all">
              <a:solidFill>
                <a:srgbClr val="000000"/>
              </a:solidFill>
              <a:uFill>
                <a:solidFill>
                  <a:srgbClr val="ffffff"/>
                </a:solidFill>
              </a:uFill>
              <a:latin typeface="Tw Cen MT"/>
            </a:endParaRPr>
          </a:p>
          <a:p>
            <a:pPr lvl="1" marL="685800" indent="-228240">
              <a:lnSpc>
                <a:spcPct val="100000"/>
              </a:lnSpc>
              <a:spcBef>
                <a:spcPts val="499"/>
              </a:spcBef>
              <a:buClr>
                <a:srgbClr val="000000"/>
              </a:buClr>
              <a:buFont typeface="Arial"/>
              <a:buChar char="•"/>
            </a:pPr>
            <a:r>
              <a:rPr b="0" lang="de-DE" sz="1800" spc="-1" strike="noStrike" cap="all">
                <a:solidFill>
                  <a:srgbClr val="000000"/>
                </a:solidFill>
                <a:uFill>
                  <a:solidFill>
                    <a:srgbClr val="ffffff"/>
                  </a:solidFill>
                </a:uFill>
                <a:latin typeface="Tw Cen MT"/>
              </a:rPr>
              <a:t>Zweite Ebene</a:t>
            </a:r>
            <a:endParaRPr b="0" lang="de-DE" sz="1800" spc="-1" strike="noStrike" cap="all">
              <a:solidFill>
                <a:srgbClr val="000000"/>
              </a:solidFill>
              <a:uFill>
                <a:solidFill>
                  <a:srgbClr val="ffffff"/>
                </a:solidFill>
              </a:uFill>
              <a:latin typeface="Tw Cen MT"/>
            </a:endParaRPr>
          </a:p>
          <a:p>
            <a:pPr lvl="2" marL="1143000" indent="-228240">
              <a:lnSpc>
                <a:spcPct val="100000"/>
              </a:lnSpc>
              <a:spcBef>
                <a:spcPts val="499"/>
              </a:spcBef>
              <a:buClr>
                <a:srgbClr val="000000"/>
              </a:buClr>
              <a:buFont typeface="Arial"/>
              <a:buChar char="•"/>
            </a:pPr>
            <a:r>
              <a:rPr b="0" lang="de-DE" sz="1600" spc="-1" strike="noStrike" cap="all">
                <a:solidFill>
                  <a:srgbClr val="000000"/>
                </a:solidFill>
                <a:uFill>
                  <a:solidFill>
                    <a:srgbClr val="ffffff"/>
                  </a:solidFill>
                </a:uFill>
                <a:latin typeface="Tw Cen MT"/>
              </a:rPr>
              <a:t>Dritte Ebene</a:t>
            </a:r>
            <a:endParaRPr b="0" lang="de-DE" sz="1600" spc="-1" strike="noStrike" cap="all">
              <a:solidFill>
                <a:srgbClr val="000000"/>
              </a:solidFill>
              <a:uFill>
                <a:solidFill>
                  <a:srgbClr val="ffffff"/>
                </a:solidFill>
              </a:uFill>
              <a:latin typeface="Tw Cen MT"/>
            </a:endParaRPr>
          </a:p>
          <a:p>
            <a:pPr lvl="3" marL="1600200" indent="-228240">
              <a:lnSpc>
                <a:spcPct val="100000"/>
              </a:lnSpc>
              <a:spcBef>
                <a:spcPts val="499"/>
              </a:spcBef>
              <a:buClr>
                <a:srgbClr val="000000"/>
              </a:buClr>
              <a:buFont typeface="Arial"/>
              <a:buChar char="•"/>
            </a:pPr>
            <a:r>
              <a:rPr b="0" lang="de-DE" sz="1400" spc="-1" strike="noStrike" cap="all">
                <a:solidFill>
                  <a:srgbClr val="000000"/>
                </a:solidFill>
                <a:uFill>
                  <a:solidFill>
                    <a:srgbClr val="ffffff"/>
                  </a:solidFill>
                </a:uFill>
                <a:latin typeface="Tw Cen MT"/>
              </a:rPr>
              <a:t>Vierte Ebene</a:t>
            </a:r>
            <a:endParaRPr b="0" lang="de-DE" sz="1400" spc="-1" strike="noStrike" cap="all">
              <a:solidFill>
                <a:srgbClr val="000000"/>
              </a:solidFill>
              <a:uFill>
                <a:solidFill>
                  <a:srgbClr val="ffffff"/>
                </a:solidFill>
              </a:uFill>
              <a:latin typeface="Tw Cen MT"/>
            </a:endParaRPr>
          </a:p>
          <a:p>
            <a:pPr lvl="4" marL="2057400" indent="-228240">
              <a:lnSpc>
                <a:spcPct val="100000"/>
              </a:lnSpc>
              <a:spcBef>
                <a:spcPts val="499"/>
              </a:spcBef>
              <a:buClr>
                <a:srgbClr val="000000"/>
              </a:buClr>
              <a:buFont typeface="Arial"/>
              <a:buChar char="•"/>
            </a:pPr>
            <a:r>
              <a:rPr b="0" lang="de-DE" sz="1400" spc="-1" strike="noStrike" cap="all">
                <a:solidFill>
                  <a:srgbClr val="000000"/>
                </a:solidFill>
                <a:uFill>
                  <a:solidFill>
                    <a:srgbClr val="ffffff"/>
                  </a:solidFill>
                </a:uFill>
                <a:latin typeface="Tw Cen MT"/>
              </a:rPr>
              <a:t>Fünfte Ebene</a:t>
            </a:r>
            <a:endParaRPr b="0" lang="de-DE" sz="1400" spc="-1" strike="noStrike" cap="all">
              <a:solidFill>
                <a:srgbClr val="000000"/>
              </a:solidFill>
              <a:uFill>
                <a:solidFill>
                  <a:srgbClr val="ffffff"/>
                </a:solidFill>
              </a:uFill>
              <a:latin typeface="Tw Cen MT"/>
            </a:endParaRPr>
          </a:p>
        </p:txBody>
      </p:sp>
      <p:sp>
        <p:nvSpPr>
          <p:cNvPr id="4" name="PlaceHolder 3"/>
          <p:cNvSpPr>
            <a:spLocks noGrp="1"/>
          </p:cNvSpPr>
          <p:nvPr>
            <p:ph type="dt"/>
          </p:nvPr>
        </p:nvSpPr>
        <p:spPr>
          <a:xfrm>
            <a:off x="7678800" y="5883120"/>
            <a:ext cx="2742840" cy="364680"/>
          </a:xfrm>
          <a:prstGeom prst="rect">
            <a:avLst/>
          </a:prstGeom>
        </p:spPr>
        <p:txBody>
          <a:bodyPr anchor="ctr"/>
          <a:p>
            <a:pPr algn="r">
              <a:lnSpc>
                <a:spcPct val="100000"/>
              </a:lnSpc>
            </a:pPr>
            <a:fld id="{88C000B5-668A-43F4-B754-799144143208}" type="datetime">
              <a:rPr b="0" lang="en-US" sz="1000" spc="-1" strike="noStrike">
                <a:solidFill>
                  <a:srgbClr val="000000"/>
                </a:solidFill>
                <a:uFill>
                  <a:solidFill>
                    <a:srgbClr val="ffffff"/>
                  </a:solidFill>
                </a:uFill>
                <a:latin typeface="Tw Cen MT"/>
              </a:rPr>
              <a:t>11/9/18</a:t>
            </a:fld>
            <a:endParaRPr b="0" lang="en-US" sz="1000" spc="-1" strike="noStrike">
              <a:solidFill>
                <a:srgbClr val="000000"/>
              </a:solidFill>
              <a:uFill>
                <a:solidFill>
                  <a:srgbClr val="ffffff"/>
                </a:solidFill>
              </a:uFill>
              <a:latin typeface="Times New Roman"/>
            </a:endParaRPr>
          </a:p>
        </p:txBody>
      </p:sp>
      <p:sp>
        <p:nvSpPr>
          <p:cNvPr id="5" name="PlaceHolder 4"/>
          <p:cNvSpPr>
            <a:spLocks noGrp="1"/>
          </p:cNvSpPr>
          <p:nvPr>
            <p:ph type="ftr"/>
          </p:nvPr>
        </p:nvSpPr>
        <p:spPr>
          <a:xfrm>
            <a:off x="913680" y="5883120"/>
            <a:ext cx="6672600" cy="364680"/>
          </a:xfrm>
          <a:prstGeom prst="rect">
            <a:avLst/>
          </a:prstGeom>
        </p:spPr>
        <p:txBody>
          <a:bodyPr anchor="ctr"/>
          <a:p>
            <a:pPr>
              <a:lnSpc>
                <a:spcPct val="100000"/>
              </a:lnSpc>
            </a:pPr>
            <a:r>
              <a:rPr b="0" lang="en-US" sz="1000" spc="-1" strike="noStrike">
                <a:solidFill>
                  <a:srgbClr val="000000"/>
                </a:solidFill>
                <a:uFill>
                  <a:solidFill>
                    <a:srgbClr val="ffffff"/>
                  </a:solidFill>
                </a:uFill>
                <a:latin typeface="Tw Cen MT"/>
              </a:rPr>
              <a:t>©Hofer &amp; Moder</a:t>
            </a:r>
            <a:endParaRPr b="0" lang="en-US" sz="1000" spc="-1" strike="noStrike">
              <a:solidFill>
                <a:srgbClr val="000000"/>
              </a:solidFill>
              <a:uFill>
                <a:solidFill>
                  <a:srgbClr val="ffffff"/>
                </a:solidFill>
              </a:uFill>
              <a:latin typeface="Times New Roman"/>
            </a:endParaRPr>
          </a:p>
        </p:txBody>
      </p:sp>
      <p:sp>
        <p:nvSpPr>
          <p:cNvPr id="6" name="PlaceHolder 5"/>
          <p:cNvSpPr>
            <a:spLocks noGrp="1"/>
          </p:cNvSpPr>
          <p:nvPr>
            <p:ph type="sldNum"/>
          </p:nvPr>
        </p:nvSpPr>
        <p:spPr>
          <a:xfrm>
            <a:off x="10514160" y="5883120"/>
            <a:ext cx="763920" cy="364680"/>
          </a:xfrm>
          <a:prstGeom prst="rect">
            <a:avLst/>
          </a:prstGeom>
        </p:spPr>
        <p:txBody>
          <a:bodyPr anchor="ctr"/>
          <a:p>
            <a:pPr algn="r">
              <a:lnSpc>
                <a:spcPct val="100000"/>
              </a:lnSpc>
            </a:pPr>
            <a:fld id="{08EB005F-A070-460F-8CDA-622C13FA8453}"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pic>
        <p:nvPicPr>
          <p:cNvPr id="7" name="Grafik 7" descr=""/>
          <p:cNvPicPr/>
          <p:nvPr/>
        </p:nvPicPr>
        <p:blipFill>
          <a:blip r:embed="rId4"/>
          <a:stretch/>
        </p:blipFill>
        <p:spPr>
          <a:xfrm>
            <a:off x="10514160" y="212040"/>
            <a:ext cx="1374840" cy="20628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Picture 2" descr=""/>
          <p:cNvPicPr/>
          <p:nvPr/>
        </p:nvPicPr>
        <p:blipFill>
          <a:blip r:embed="rId2"/>
          <a:stretch/>
        </p:blipFill>
        <p:spPr>
          <a:xfrm>
            <a:off x="0" y="0"/>
            <a:ext cx="12191760" cy="6857640"/>
          </a:xfrm>
          <a:prstGeom prst="rect">
            <a:avLst/>
          </a:prstGeom>
          <a:ln>
            <a:noFill/>
          </a:ln>
        </p:spPr>
      </p:pic>
      <p:pic>
        <p:nvPicPr>
          <p:cNvPr id="43" name="Picture 10" descr=""/>
          <p:cNvPicPr/>
          <p:nvPr/>
        </p:nvPicPr>
        <p:blipFill>
          <a:blip r:embed="rId3"/>
          <a:stretch/>
        </p:blipFill>
        <p:spPr>
          <a:xfrm>
            <a:off x="0" y="0"/>
            <a:ext cx="12191760" cy="6857640"/>
          </a:xfrm>
          <a:prstGeom prst="rect">
            <a:avLst/>
          </a:prstGeom>
          <a:ln>
            <a:noFill/>
          </a:ln>
        </p:spPr>
      </p:pic>
      <p:sp>
        <p:nvSpPr>
          <p:cNvPr id="44" name="PlaceHolder 1"/>
          <p:cNvSpPr>
            <a:spLocks noGrp="1"/>
          </p:cNvSpPr>
          <p:nvPr>
            <p:ph type="title"/>
          </p:nvPr>
        </p:nvSpPr>
        <p:spPr>
          <a:xfrm>
            <a:off x="913680" y="609480"/>
            <a:ext cx="3935160" cy="2022840"/>
          </a:xfrm>
          <a:prstGeom prst="rect">
            <a:avLst/>
          </a:prstGeom>
        </p:spPr>
        <p:txBody>
          <a:bodyPr anchor="b"/>
          <a:p>
            <a:pPr algn="ctr">
              <a:lnSpc>
                <a:spcPct val="100000"/>
              </a:lnSpc>
            </a:pPr>
            <a:r>
              <a:rPr b="0" lang="de-DE" sz="3200" spc="-1" strike="noStrike" cap="all">
                <a:solidFill>
                  <a:srgbClr val="000000"/>
                </a:solidFill>
                <a:uFill>
                  <a:solidFill>
                    <a:srgbClr val="ffffff"/>
                  </a:solidFill>
                </a:uFill>
                <a:latin typeface="Tw Cen MT"/>
              </a:rPr>
              <a:t>Titelmasterformat durch Klicken bearbeiten</a:t>
            </a:r>
            <a:endParaRPr b="0" lang="de-DE" sz="3200" spc="-1" strike="noStrike">
              <a:solidFill>
                <a:srgbClr val="000000"/>
              </a:solidFill>
              <a:uFill>
                <a:solidFill>
                  <a:srgbClr val="ffffff"/>
                </a:solidFill>
              </a:uFill>
              <a:latin typeface="Tw Cen MT"/>
            </a:endParaRPr>
          </a:p>
        </p:txBody>
      </p:sp>
      <p:sp>
        <p:nvSpPr>
          <p:cNvPr id="45" name="PlaceHolder 2"/>
          <p:cNvSpPr>
            <a:spLocks noGrp="1"/>
          </p:cNvSpPr>
          <p:nvPr>
            <p:ph type="body"/>
          </p:nvPr>
        </p:nvSpPr>
        <p:spPr>
          <a:xfrm>
            <a:off x="5078160" y="609480"/>
            <a:ext cx="6199920" cy="5181120"/>
          </a:xfrm>
          <a:prstGeom prst="rect">
            <a:avLst/>
          </a:prstGeom>
        </p:spPr>
        <p:txBody>
          <a:bodyPr/>
          <a:p>
            <a:pPr marL="228600" indent="-228240">
              <a:lnSpc>
                <a:spcPct val="10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Textmasterformat bearbeiten</a:t>
            </a:r>
            <a:endParaRPr b="0" lang="de-DE" sz="2000" spc="-1" strike="noStrike" cap="all">
              <a:solidFill>
                <a:srgbClr val="000000"/>
              </a:solidFill>
              <a:uFill>
                <a:solidFill>
                  <a:srgbClr val="ffffff"/>
                </a:solidFill>
              </a:uFill>
              <a:latin typeface="Tw Cen MT"/>
            </a:endParaRPr>
          </a:p>
          <a:p>
            <a:pPr lvl="1" marL="685800" indent="-228240">
              <a:lnSpc>
                <a:spcPct val="100000"/>
              </a:lnSpc>
              <a:spcBef>
                <a:spcPts val="499"/>
              </a:spcBef>
              <a:buClr>
                <a:srgbClr val="000000"/>
              </a:buClr>
              <a:buFont typeface="Arial"/>
              <a:buChar char="•"/>
            </a:pPr>
            <a:r>
              <a:rPr b="0" lang="de-DE" sz="1800" spc="-1" strike="noStrike" cap="all">
                <a:solidFill>
                  <a:srgbClr val="000000"/>
                </a:solidFill>
                <a:uFill>
                  <a:solidFill>
                    <a:srgbClr val="ffffff"/>
                  </a:solidFill>
                </a:uFill>
                <a:latin typeface="Tw Cen MT"/>
              </a:rPr>
              <a:t>Zweite Ebene</a:t>
            </a:r>
            <a:endParaRPr b="0" lang="de-DE" sz="1800" spc="-1" strike="noStrike" cap="all">
              <a:solidFill>
                <a:srgbClr val="000000"/>
              </a:solidFill>
              <a:uFill>
                <a:solidFill>
                  <a:srgbClr val="ffffff"/>
                </a:solidFill>
              </a:uFill>
              <a:latin typeface="Tw Cen MT"/>
            </a:endParaRPr>
          </a:p>
          <a:p>
            <a:pPr lvl="2" marL="1143000" indent="-228240">
              <a:lnSpc>
                <a:spcPct val="100000"/>
              </a:lnSpc>
              <a:spcBef>
                <a:spcPts val="499"/>
              </a:spcBef>
              <a:buClr>
                <a:srgbClr val="000000"/>
              </a:buClr>
              <a:buFont typeface="Arial"/>
              <a:buChar char="•"/>
            </a:pPr>
            <a:r>
              <a:rPr b="0" lang="de-DE" sz="1600" spc="-1" strike="noStrike" cap="all">
                <a:solidFill>
                  <a:srgbClr val="000000"/>
                </a:solidFill>
                <a:uFill>
                  <a:solidFill>
                    <a:srgbClr val="ffffff"/>
                  </a:solidFill>
                </a:uFill>
                <a:latin typeface="Tw Cen MT"/>
              </a:rPr>
              <a:t>Dritte Ebene</a:t>
            </a:r>
            <a:endParaRPr b="0" lang="de-DE" sz="1600" spc="-1" strike="noStrike" cap="all">
              <a:solidFill>
                <a:srgbClr val="000000"/>
              </a:solidFill>
              <a:uFill>
                <a:solidFill>
                  <a:srgbClr val="ffffff"/>
                </a:solidFill>
              </a:uFill>
              <a:latin typeface="Tw Cen MT"/>
            </a:endParaRPr>
          </a:p>
          <a:p>
            <a:pPr lvl="3" marL="1600200" indent="-228240">
              <a:lnSpc>
                <a:spcPct val="100000"/>
              </a:lnSpc>
              <a:spcBef>
                <a:spcPts val="499"/>
              </a:spcBef>
              <a:buClr>
                <a:srgbClr val="000000"/>
              </a:buClr>
              <a:buFont typeface="Arial"/>
              <a:buChar char="•"/>
            </a:pPr>
            <a:r>
              <a:rPr b="0" lang="de-DE" sz="1400" spc="-1" strike="noStrike" cap="all">
                <a:solidFill>
                  <a:srgbClr val="000000"/>
                </a:solidFill>
                <a:uFill>
                  <a:solidFill>
                    <a:srgbClr val="ffffff"/>
                  </a:solidFill>
                </a:uFill>
                <a:latin typeface="Tw Cen MT"/>
              </a:rPr>
              <a:t>Vierte Ebene</a:t>
            </a:r>
            <a:endParaRPr b="0" lang="de-DE" sz="1400" spc="-1" strike="noStrike" cap="all">
              <a:solidFill>
                <a:srgbClr val="000000"/>
              </a:solidFill>
              <a:uFill>
                <a:solidFill>
                  <a:srgbClr val="ffffff"/>
                </a:solidFill>
              </a:uFill>
              <a:latin typeface="Tw Cen MT"/>
            </a:endParaRPr>
          </a:p>
          <a:p>
            <a:pPr lvl="4" marL="2057400" indent="-228240">
              <a:lnSpc>
                <a:spcPct val="100000"/>
              </a:lnSpc>
              <a:spcBef>
                <a:spcPts val="499"/>
              </a:spcBef>
              <a:buClr>
                <a:srgbClr val="000000"/>
              </a:buClr>
              <a:buFont typeface="Arial"/>
              <a:buChar char="•"/>
            </a:pPr>
            <a:r>
              <a:rPr b="0" lang="de-DE" sz="1400" spc="-1" strike="noStrike" cap="all">
                <a:solidFill>
                  <a:srgbClr val="000000"/>
                </a:solidFill>
                <a:uFill>
                  <a:solidFill>
                    <a:srgbClr val="ffffff"/>
                  </a:solidFill>
                </a:uFill>
                <a:latin typeface="Tw Cen MT"/>
              </a:rPr>
              <a:t>Fünfte Ebene</a:t>
            </a:r>
            <a:endParaRPr b="0" lang="de-DE" sz="1400" spc="-1" strike="noStrike" cap="all">
              <a:solidFill>
                <a:srgbClr val="000000"/>
              </a:solidFill>
              <a:uFill>
                <a:solidFill>
                  <a:srgbClr val="ffffff"/>
                </a:solidFill>
              </a:uFill>
              <a:latin typeface="Tw Cen MT"/>
            </a:endParaRPr>
          </a:p>
        </p:txBody>
      </p:sp>
      <p:sp>
        <p:nvSpPr>
          <p:cNvPr id="46" name="PlaceHolder 3"/>
          <p:cNvSpPr>
            <a:spLocks noGrp="1"/>
          </p:cNvSpPr>
          <p:nvPr>
            <p:ph type="body"/>
          </p:nvPr>
        </p:nvSpPr>
        <p:spPr>
          <a:xfrm>
            <a:off x="913680" y="2632680"/>
            <a:ext cx="3935160" cy="3157920"/>
          </a:xfrm>
          <a:prstGeom prst="rect">
            <a:avLst/>
          </a:prstGeom>
        </p:spPr>
        <p:txBody>
          <a:bodyPr/>
          <a:p>
            <a:pPr algn="ctr">
              <a:lnSpc>
                <a:spcPct val="100000"/>
              </a:lnSpc>
              <a:spcBef>
                <a:spcPts val="1001"/>
              </a:spcBef>
            </a:pPr>
            <a:r>
              <a:rPr b="0" lang="de-DE" sz="1600" spc="-1" strike="noStrike" cap="all">
                <a:solidFill>
                  <a:srgbClr val="000000"/>
                </a:solidFill>
                <a:uFill>
                  <a:solidFill>
                    <a:srgbClr val="ffffff"/>
                  </a:solidFill>
                </a:uFill>
                <a:latin typeface="Tw Cen MT"/>
              </a:rPr>
              <a:t>Textmasterformat bearbeiten</a:t>
            </a:r>
            <a:endParaRPr b="0" lang="de-DE" sz="1600" spc="-1" strike="noStrike" cap="all">
              <a:solidFill>
                <a:srgbClr val="000000"/>
              </a:solidFill>
              <a:uFill>
                <a:solidFill>
                  <a:srgbClr val="ffffff"/>
                </a:solidFill>
              </a:uFill>
              <a:latin typeface="Tw Cen MT"/>
            </a:endParaRPr>
          </a:p>
        </p:txBody>
      </p:sp>
      <p:sp>
        <p:nvSpPr>
          <p:cNvPr id="47" name="PlaceHolder 4"/>
          <p:cNvSpPr>
            <a:spLocks noGrp="1"/>
          </p:cNvSpPr>
          <p:nvPr>
            <p:ph type="dt"/>
          </p:nvPr>
        </p:nvSpPr>
        <p:spPr>
          <a:xfrm>
            <a:off x="7678800" y="5883120"/>
            <a:ext cx="2742840" cy="364680"/>
          </a:xfrm>
          <a:prstGeom prst="rect">
            <a:avLst/>
          </a:prstGeom>
        </p:spPr>
        <p:txBody>
          <a:bodyPr anchor="ctr"/>
          <a:p>
            <a:pPr algn="r">
              <a:lnSpc>
                <a:spcPct val="100000"/>
              </a:lnSpc>
            </a:pPr>
            <a:fld id="{D346C41E-9A57-4F7A-ADFB-02986692D44D}" type="datetime">
              <a:rPr b="0" lang="en-US" sz="1000" spc="-1" strike="noStrike">
                <a:solidFill>
                  <a:srgbClr val="000000"/>
                </a:solidFill>
                <a:uFill>
                  <a:solidFill>
                    <a:srgbClr val="ffffff"/>
                  </a:solidFill>
                </a:uFill>
                <a:latin typeface="Tw Cen MT"/>
              </a:rPr>
              <a:t>11/9/18</a:t>
            </a:fld>
            <a:endParaRPr b="0" lang="en-US" sz="1000" spc="-1" strike="noStrike">
              <a:solidFill>
                <a:srgbClr val="000000"/>
              </a:solidFill>
              <a:uFill>
                <a:solidFill>
                  <a:srgbClr val="ffffff"/>
                </a:solidFill>
              </a:uFill>
              <a:latin typeface="Times New Roman"/>
            </a:endParaRPr>
          </a:p>
        </p:txBody>
      </p:sp>
      <p:sp>
        <p:nvSpPr>
          <p:cNvPr id="48" name="PlaceHolder 5"/>
          <p:cNvSpPr>
            <a:spLocks noGrp="1"/>
          </p:cNvSpPr>
          <p:nvPr>
            <p:ph type="ftr"/>
          </p:nvPr>
        </p:nvSpPr>
        <p:spPr>
          <a:xfrm>
            <a:off x="913680" y="5883120"/>
            <a:ext cx="6672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9" name="PlaceHolder 6"/>
          <p:cNvSpPr>
            <a:spLocks noGrp="1"/>
          </p:cNvSpPr>
          <p:nvPr>
            <p:ph type="sldNum"/>
          </p:nvPr>
        </p:nvSpPr>
        <p:spPr>
          <a:xfrm>
            <a:off x="10514160" y="5883120"/>
            <a:ext cx="763920" cy="364680"/>
          </a:xfrm>
          <a:prstGeom prst="rect">
            <a:avLst/>
          </a:prstGeom>
        </p:spPr>
        <p:txBody>
          <a:bodyPr anchor="ctr"/>
          <a:p>
            <a:pPr algn="r">
              <a:lnSpc>
                <a:spcPct val="100000"/>
              </a:lnSpc>
            </a:pPr>
            <a:fld id="{1F8B3AC7-46DC-4D81-9759-4C6AF696C2AB}"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pic>
        <p:nvPicPr>
          <p:cNvPr id="50" name="Grafik 8" descr=""/>
          <p:cNvPicPr/>
          <p:nvPr/>
        </p:nvPicPr>
        <p:blipFill>
          <a:blip r:embed="rId4"/>
          <a:stretch/>
        </p:blipFill>
        <p:spPr>
          <a:xfrm>
            <a:off x="10422000" y="380880"/>
            <a:ext cx="1502280" cy="22536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2" descr=""/>
          <p:cNvPicPr/>
          <p:nvPr/>
        </p:nvPicPr>
        <p:blipFill>
          <a:blip r:embed="rId2"/>
          <a:stretch/>
        </p:blipFill>
        <p:spPr>
          <a:xfrm>
            <a:off x="0" y="0"/>
            <a:ext cx="12191760" cy="6857640"/>
          </a:xfrm>
          <a:prstGeom prst="rect">
            <a:avLst/>
          </a:prstGeom>
          <a:ln>
            <a:noFill/>
          </a:ln>
        </p:spPr>
      </p:pic>
      <p:pic>
        <p:nvPicPr>
          <p:cNvPr id="86" name="Picture 6" descr=""/>
          <p:cNvPicPr/>
          <p:nvPr/>
        </p:nvPicPr>
        <p:blipFill>
          <a:blip r:embed="rId3"/>
          <a:stretch/>
        </p:blipFill>
        <p:spPr>
          <a:xfrm>
            <a:off x="0" y="0"/>
            <a:ext cx="12191760" cy="6857640"/>
          </a:xfrm>
          <a:prstGeom prst="rect">
            <a:avLst/>
          </a:prstGeom>
          <a:ln>
            <a:noFill/>
          </a:ln>
        </p:spPr>
      </p:pic>
      <p:sp>
        <p:nvSpPr>
          <p:cNvPr id="87" name="PlaceHolder 1"/>
          <p:cNvSpPr>
            <a:spLocks noGrp="1"/>
          </p:cNvSpPr>
          <p:nvPr>
            <p:ph type="title"/>
          </p:nvPr>
        </p:nvSpPr>
        <p:spPr>
          <a:xfrm>
            <a:off x="1751040" y="1300680"/>
            <a:ext cx="8689680" cy="2508840"/>
          </a:xfrm>
          <a:prstGeom prst="rect">
            <a:avLst/>
          </a:prstGeom>
        </p:spPr>
        <p:txBody>
          <a:bodyPr anchor="b">
            <a:normAutofit/>
          </a:bodyPr>
          <a:p>
            <a:pPr algn="ctr">
              <a:lnSpc>
                <a:spcPct val="100000"/>
              </a:lnSpc>
            </a:pPr>
            <a:r>
              <a:rPr b="0" lang="de-DE" sz="4800" spc="-1" strike="noStrike" cap="all">
                <a:solidFill>
                  <a:srgbClr val="000000"/>
                </a:solidFill>
                <a:uFill>
                  <a:solidFill>
                    <a:srgbClr val="ffffff"/>
                  </a:solidFill>
                </a:uFill>
                <a:latin typeface="Tw Cen MT"/>
              </a:rPr>
              <a:t>Titelmasterformat durch Klicken bearbeiten</a:t>
            </a:r>
            <a:endParaRPr b="0" lang="de-DE" sz="4800" spc="-1" strike="noStrike">
              <a:solidFill>
                <a:srgbClr val="000000"/>
              </a:solidFill>
              <a:uFill>
                <a:solidFill>
                  <a:srgbClr val="ffffff"/>
                </a:solidFill>
              </a:uFill>
              <a:latin typeface="Tw Cen MT"/>
            </a:endParaRPr>
          </a:p>
        </p:txBody>
      </p:sp>
      <p:sp>
        <p:nvSpPr>
          <p:cNvPr id="88" name="PlaceHolder 2"/>
          <p:cNvSpPr>
            <a:spLocks noGrp="1"/>
          </p:cNvSpPr>
          <p:nvPr>
            <p:ph type="dt"/>
          </p:nvPr>
        </p:nvSpPr>
        <p:spPr>
          <a:xfrm>
            <a:off x="7678800" y="5883120"/>
            <a:ext cx="2742840" cy="364680"/>
          </a:xfrm>
          <a:prstGeom prst="rect">
            <a:avLst/>
          </a:prstGeom>
        </p:spPr>
        <p:txBody>
          <a:bodyPr anchor="ctr"/>
          <a:p>
            <a:pPr algn="r">
              <a:lnSpc>
                <a:spcPct val="100000"/>
              </a:lnSpc>
            </a:pPr>
            <a:fld id="{9C24FB1E-0F21-4E09-BADB-B1828957E83C}" type="datetime">
              <a:rPr b="0" lang="en-US" sz="1000" spc="-1" strike="noStrike">
                <a:solidFill>
                  <a:srgbClr val="000000"/>
                </a:solidFill>
                <a:uFill>
                  <a:solidFill>
                    <a:srgbClr val="ffffff"/>
                  </a:solidFill>
                </a:uFill>
                <a:latin typeface="Tw Cen MT"/>
              </a:rPr>
              <a:t>11/9/18</a:t>
            </a:fld>
            <a:endParaRPr b="0" lang="en-US" sz="1000" spc="-1" strike="noStrike">
              <a:solidFill>
                <a:srgbClr val="000000"/>
              </a:solidFill>
              <a:uFill>
                <a:solidFill>
                  <a:srgbClr val="ffffff"/>
                </a:solidFill>
              </a:uFill>
              <a:latin typeface="Times New Roman"/>
            </a:endParaRPr>
          </a:p>
        </p:txBody>
      </p:sp>
      <p:sp>
        <p:nvSpPr>
          <p:cNvPr id="89" name="PlaceHolder 3"/>
          <p:cNvSpPr>
            <a:spLocks noGrp="1"/>
          </p:cNvSpPr>
          <p:nvPr>
            <p:ph type="ftr"/>
          </p:nvPr>
        </p:nvSpPr>
        <p:spPr>
          <a:xfrm>
            <a:off x="913680" y="5883120"/>
            <a:ext cx="6672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0" name="PlaceHolder 4"/>
          <p:cNvSpPr>
            <a:spLocks noGrp="1"/>
          </p:cNvSpPr>
          <p:nvPr>
            <p:ph type="sldNum"/>
          </p:nvPr>
        </p:nvSpPr>
        <p:spPr>
          <a:xfrm>
            <a:off x="10514160" y="5883120"/>
            <a:ext cx="763920" cy="364680"/>
          </a:xfrm>
          <a:prstGeom prst="rect">
            <a:avLst/>
          </a:prstGeom>
        </p:spPr>
        <p:txBody>
          <a:bodyPr anchor="ctr"/>
          <a:p>
            <a:pPr algn="r">
              <a:lnSpc>
                <a:spcPct val="100000"/>
              </a:lnSpc>
            </a:pPr>
            <a:fld id="{AD1F47FA-7C5F-489F-98D0-EE7BAF1A5322}" type="slidenum">
              <a:rPr b="0" lang="en-US" sz="1000" spc="-1" strike="noStrike">
                <a:solidFill>
                  <a:srgbClr val="000000"/>
                </a:solidFill>
                <a:uFill>
                  <a:solidFill>
                    <a:srgbClr val="ffffff"/>
                  </a:solidFill>
                </a:uFill>
                <a:latin typeface="Tw Cen MT"/>
              </a:rPr>
              <a:t>&lt;number&gt;</a:t>
            </a:fld>
            <a:endParaRPr b="0" lang="en-US" sz="1000" spc="-1" strike="noStrike">
              <a:solidFill>
                <a:srgbClr val="000000"/>
              </a:solidFill>
              <a:uFill>
                <a:solidFill>
                  <a:srgbClr val="ffffff"/>
                </a:solidFill>
              </a:uFill>
              <a:latin typeface="Times New Roman"/>
            </a:endParaRPr>
          </a:p>
        </p:txBody>
      </p:sp>
      <p:pic>
        <p:nvPicPr>
          <p:cNvPr id="91" name="Grafik 8" descr=""/>
          <p:cNvPicPr/>
          <p:nvPr/>
        </p:nvPicPr>
        <p:blipFill>
          <a:blip r:embed="rId4"/>
          <a:stretch/>
        </p:blipFill>
        <p:spPr>
          <a:xfrm>
            <a:off x="9638640" y="380880"/>
            <a:ext cx="2285640" cy="3428640"/>
          </a:xfrm>
          <a:prstGeom prst="rect">
            <a:avLst/>
          </a:prstGeom>
          <a:ln>
            <a:noFill/>
          </a:ln>
        </p:spPr>
      </p:pic>
      <p:sp>
        <p:nvSpPr>
          <p:cNvPr id="9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000" spc="-1" strike="noStrike" cap="all">
                <a:solidFill>
                  <a:srgbClr val="000000"/>
                </a:solidFill>
                <a:uFill>
                  <a:solidFill>
                    <a:srgbClr val="ffffff"/>
                  </a:solidFill>
                </a:uFill>
                <a:latin typeface="Tw Cen MT"/>
              </a:rPr>
              <a:t>Click to edit the outline text format</a:t>
            </a:r>
            <a:endParaRPr b="0" lang="de-DE" sz="2000" spc="-1" strike="noStrike" cap="all">
              <a:solidFill>
                <a:srgbClr val="000000"/>
              </a:solidFill>
              <a:uFill>
                <a:solidFill>
                  <a:srgbClr val="ffffff"/>
                </a:solidFill>
              </a:uFill>
              <a:latin typeface="Tw Cen MT"/>
            </a:endParaRPr>
          </a:p>
          <a:p>
            <a:pPr lvl="1" marL="864000" indent="-324000">
              <a:spcBef>
                <a:spcPts val="1134"/>
              </a:spcBef>
              <a:buClr>
                <a:srgbClr val="000000"/>
              </a:buClr>
              <a:buSzPct val="75000"/>
              <a:buFont typeface="Symbol" charset="2"/>
              <a:buChar char=""/>
            </a:pPr>
            <a:r>
              <a:rPr b="0" lang="de-DE" sz="1600" spc="-1" strike="noStrike" cap="all">
                <a:solidFill>
                  <a:srgbClr val="000000"/>
                </a:solidFill>
                <a:uFill>
                  <a:solidFill>
                    <a:srgbClr val="ffffff"/>
                  </a:solidFill>
                </a:uFill>
                <a:latin typeface="Tw Cen MT"/>
              </a:rPr>
              <a:t>Second Outline Level</a:t>
            </a:r>
            <a:endParaRPr b="0" lang="de-DE" sz="1600" spc="-1" strike="noStrike" cap="all">
              <a:solidFill>
                <a:srgbClr val="000000"/>
              </a:solidFill>
              <a:uFill>
                <a:solidFill>
                  <a:srgbClr val="ffffff"/>
                </a:solidFill>
              </a:uFill>
              <a:latin typeface="Tw Cen MT"/>
            </a:endParaRPr>
          </a:p>
          <a:p>
            <a:pPr lvl="2" marL="1296000" indent="-288000">
              <a:spcBef>
                <a:spcPts val="850"/>
              </a:spcBef>
              <a:buClr>
                <a:srgbClr val="000000"/>
              </a:buClr>
              <a:buSzPct val="45000"/>
              <a:buFont typeface="Wingdings" charset="2"/>
              <a:buChar char=""/>
            </a:pPr>
            <a:r>
              <a:rPr b="0" lang="de-DE" sz="1400" spc="-1" strike="noStrike" cap="all">
                <a:solidFill>
                  <a:srgbClr val="000000"/>
                </a:solidFill>
                <a:uFill>
                  <a:solidFill>
                    <a:srgbClr val="ffffff"/>
                  </a:solidFill>
                </a:uFill>
                <a:latin typeface="Tw Cen MT"/>
              </a:rPr>
              <a:t>Third Outline Level</a:t>
            </a:r>
            <a:endParaRPr b="0" lang="de-DE" sz="1400" spc="-1" strike="noStrike" cap="all">
              <a:solidFill>
                <a:srgbClr val="000000"/>
              </a:solidFill>
              <a:uFill>
                <a:solidFill>
                  <a:srgbClr val="ffffff"/>
                </a:solidFill>
              </a:uFill>
              <a:latin typeface="Tw Cen MT"/>
            </a:endParaRPr>
          </a:p>
          <a:p>
            <a:pPr lvl="3" marL="1728000" indent="-216000">
              <a:spcBef>
                <a:spcPts val="567"/>
              </a:spcBef>
              <a:buClr>
                <a:srgbClr val="000000"/>
              </a:buClr>
              <a:buSzPct val="75000"/>
              <a:buFont typeface="Symbol" charset="2"/>
              <a:buChar char=""/>
            </a:pPr>
            <a:r>
              <a:rPr b="0" lang="de-DE" sz="1400" spc="-1" strike="noStrike" cap="all">
                <a:solidFill>
                  <a:srgbClr val="000000"/>
                </a:solidFill>
                <a:uFill>
                  <a:solidFill>
                    <a:srgbClr val="ffffff"/>
                  </a:solidFill>
                </a:uFill>
                <a:latin typeface="Tw Cen MT"/>
              </a:rPr>
              <a:t>Fourth Outline Level</a:t>
            </a:r>
            <a:endParaRPr b="0" lang="de-DE" sz="1400" spc="-1" strike="noStrike" cap="all">
              <a:solidFill>
                <a:srgbClr val="000000"/>
              </a:solidFill>
              <a:uFill>
                <a:solidFill>
                  <a:srgbClr val="ffffff"/>
                </a:solidFill>
              </a:uFill>
              <a:latin typeface="Tw Cen MT"/>
            </a:endParaRPr>
          </a:p>
          <a:p>
            <a:pPr lvl="4" marL="2160000" indent="-216000">
              <a:spcBef>
                <a:spcPts val="283"/>
              </a:spcBef>
              <a:buClr>
                <a:srgbClr val="000000"/>
              </a:buClr>
              <a:buSzPct val="45000"/>
              <a:buFont typeface="Wingdings" charset="2"/>
              <a:buChar char=""/>
            </a:pPr>
            <a:r>
              <a:rPr b="0" lang="de-DE" sz="2000" spc="-1" strike="noStrike" cap="all">
                <a:solidFill>
                  <a:srgbClr val="000000"/>
                </a:solidFill>
                <a:uFill>
                  <a:solidFill>
                    <a:srgbClr val="ffffff"/>
                  </a:solidFill>
                </a:uFill>
                <a:latin typeface="Tw Cen MT"/>
              </a:rPr>
              <a:t>Fifth Outline Level</a:t>
            </a:r>
            <a:endParaRPr b="0" lang="de-DE" sz="2000" spc="-1" strike="noStrike" cap="all">
              <a:solidFill>
                <a:srgbClr val="000000"/>
              </a:solidFill>
              <a:uFill>
                <a:solidFill>
                  <a:srgbClr val="ffffff"/>
                </a:solidFill>
              </a:uFill>
              <a:latin typeface="Tw Cen MT"/>
            </a:endParaRPr>
          </a:p>
          <a:p>
            <a:pPr lvl="5" marL="2592000" indent="-216000">
              <a:spcBef>
                <a:spcPts val="283"/>
              </a:spcBef>
              <a:buClr>
                <a:srgbClr val="000000"/>
              </a:buClr>
              <a:buSzPct val="45000"/>
              <a:buFont typeface="Wingdings" charset="2"/>
              <a:buChar char=""/>
            </a:pPr>
            <a:r>
              <a:rPr b="0" lang="de-DE" sz="2000" spc="-1" strike="noStrike" cap="all">
                <a:solidFill>
                  <a:srgbClr val="000000"/>
                </a:solidFill>
                <a:uFill>
                  <a:solidFill>
                    <a:srgbClr val="ffffff"/>
                  </a:solidFill>
                </a:uFill>
                <a:latin typeface="Tw Cen MT"/>
              </a:rPr>
              <a:t>Sixth Outline Level</a:t>
            </a:r>
            <a:endParaRPr b="0" lang="de-DE" sz="2000" spc="-1" strike="noStrike" cap="all">
              <a:solidFill>
                <a:srgbClr val="000000"/>
              </a:solidFill>
              <a:uFill>
                <a:solidFill>
                  <a:srgbClr val="ffffff"/>
                </a:solidFill>
              </a:uFill>
              <a:latin typeface="Tw Cen MT"/>
            </a:endParaRPr>
          </a:p>
          <a:p>
            <a:pPr lvl="6" marL="3024000" indent="-216000">
              <a:spcBef>
                <a:spcPts val="283"/>
              </a:spcBef>
              <a:buClr>
                <a:srgbClr val="000000"/>
              </a:buClr>
              <a:buSzPct val="45000"/>
              <a:buFont typeface="Wingdings" charset="2"/>
              <a:buChar char=""/>
            </a:pPr>
            <a:r>
              <a:rPr b="0" lang="de-DE" sz="2000" spc="-1" strike="noStrike" cap="all">
                <a:solidFill>
                  <a:srgbClr val="000000"/>
                </a:solidFill>
                <a:uFill>
                  <a:solidFill>
                    <a:srgbClr val="ffffff"/>
                  </a:solidFill>
                </a:uFill>
                <a:latin typeface="Tw Cen MT"/>
              </a:rPr>
              <a:t>Seventh Outline Level</a:t>
            </a:r>
            <a:endParaRPr b="0" lang="de-DE" sz="2000" spc="-1" strike="noStrike" cap="all">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913680" y="618480"/>
            <a:ext cx="10364040" cy="1595880"/>
          </a:xfrm>
          <a:prstGeom prst="rect">
            <a:avLst/>
          </a:prstGeom>
          <a:noFill/>
          <a:ln>
            <a:noFill/>
          </a:ln>
        </p:spPr>
        <p:txBody>
          <a:bodyPr anchor="ctr"/>
          <a:p>
            <a:pPr>
              <a:lnSpc>
                <a:spcPct val="100000"/>
              </a:lnSpc>
            </a:pPr>
            <a:r>
              <a:rPr b="0" lang="de-DE" sz="3600" spc="-1" strike="noStrike" cap="all">
                <a:solidFill>
                  <a:srgbClr val="000000"/>
                </a:solidFill>
                <a:uFill>
                  <a:solidFill>
                    <a:srgbClr val="ffffff"/>
                  </a:solidFill>
                </a:uFill>
                <a:latin typeface="Tw Cen MT"/>
              </a:rPr>
              <a:t>K-Uber</a:t>
            </a:r>
            <a:br/>
            <a:endParaRPr b="0" lang="de-DE" sz="3600" spc="-1" strike="noStrike">
              <a:solidFill>
                <a:srgbClr val="000000"/>
              </a:solidFill>
              <a:uFill>
                <a:solidFill>
                  <a:srgbClr val="ffffff"/>
                </a:solidFill>
              </a:uFill>
              <a:latin typeface="Tw Cen MT"/>
            </a:endParaRPr>
          </a:p>
        </p:txBody>
      </p:sp>
      <p:sp>
        <p:nvSpPr>
          <p:cNvPr id="128" name="TextShape 2"/>
          <p:cNvSpPr txBox="1"/>
          <p:nvPr/>
        </p:nvSpPr>
        <p:spPr>
          <a:xfrm>
            <a:off x="822960" y="5136480"/>
            <a:ext cx="9509760" cy="710280"/>
          </a:xfrm>
          <a:prstGeom prst="rect">
            <a:avLst/>
          </a:prstGeom>
          <a:noFill/>
          <a:ln>
            <a:noFill/>
          </a:ln>
        </p:spPr>
        <p:txBody>
          <a:bodyPr lIns="0" rIns="0" tIns="0" bIns="0" anchor="ctr"/>
          <a:p>
            <a:pPr>
              <a:lnSpc>
                <a:spcPct val="100000"/>
              </a:lnSpc>
            </a:pPr>
            <a:r>
              <a:rPr b="0" lang="de-DE" sz="2400" spc="-1" strike="noStrike" cap="all">
                <a:solidFill>
                  <a:srgbClr val="000000"/>
                </a:solidFill>
                <a:uFill>
                  <a:solidFill>
                    <a:srgbClr val="ffffff"/>
                  </a:solidFill>
                </a:uFill>
                <a:latin typeface="Tw Cen MT"/>
              </a:rPr>
              <a:t>IMS18 / Platform specific Mobile AppS</a:t>
            </a:r>
            <a:endParaRPr b="0" lang="de-DE" sz="2400" spc="-1" strike="noStrike">
              <a:solidFill>
                <a:srgbClr val="000000"/>
              </a:solidFill>
              <a:uFill>
                <a:solidFill>
                  <a:srgbClr val="ffffff"/>
                </a:solidFill>
              </a:uFill>
              <a:latin typeface="Tw Cen MT"/>
            </a:endParaRPr>
          </a:p>
          <a:p>
            <a:pPr>
              <a:lnSpc>
                <a:spcPct val="100000"/>
              </a:lnSpc>
            </a:pPr>
            <a:r>
              <a:rPr b="0" lang="de-DE" sz="2400" spc="-1" strike="noStrike" cap="all">
                <a:solidFill>
                  <a:srgbClr val="000000"/>
                </a:solidFill>
                <a:uFill>
                  <a:solidFill>
                    <a:srgbClr val="ffffff"/>
                  </a:solidFill>
                </a:uFill>
                <a:latin typeface="Tw Cen MT"/>
              </a:rPr>
              <a:t>Christian Hofer/Michael PriescH</a:t>
            </a:r>
            <a:endParaRPr b="0" lang="de-DE" sz="2400" spc="-1" strike="noStrike">
              <a:solidFill>
                <a:srgbClr val="000000"/>
              </a:solidFill>
              <a:uFill>
                <a:solidFill>
                  <a:srgbClr val="ffffff"/>
                </a:solidFill>
              </a:uFill>
              <a:latin typeface="Tw Cen M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913680" y="618480"/>
            <a:ext cx="10364040" cy="1595880"/>
          </a:xfrm>
          <a:prstGeom prst="rect">
            <a:avLst/>
          </a:prstGeom>
          <a:noFill/>
          <a:ln>
            <a:noFill/>
          </a:ln>
        </p:spPr>
        <p:txBody>
          <a:bodyPr anchor="ctr"/>
          <a:p>
            <a:pPr>
              <a:lnSpc>
                <a:spcPct val="100000"/>
              </a:lnSpc>
            </a:pPr>
            <a:r>
              <a:rPr b="0" lang="de-DE" sz="3600" spc="-1" strike="noStrike" cap="all">
                <a:solidFill>
                  <a:srgbClr val="000000"/>
                </a:solidFill>
                <a:uFill>
                  <a:solidFill>
                    <a:srgbClr val="ffffff"/>
                  </a:solidFill>
                </a:uFill>
                <a:latin typeface="Tw Cen MT"/>
              </a:rPr>
              <a:t>K-Uber</a:t>
            </a:r>
            <a:br/>
            <a:endParaRPr b="0" lang="de-DE" sz="3600" spc="-1" strike="noStrike">
              <a:solidFill>
                <a:srgbClr val="000000"/>
              </a:solidFill>
              <a:uFill>
                <a:solidFill>
                  <a:srgbClr val="ffffff"/>
                </a:solidFill>
              </a:uFill>
              <a:latin typeface="Tw Cen MT"/>
            </a:endParaRPr>
          </a:p>
        </p:txBody>
      </p:sp>
      <p:sp>
        <p:nvSpPr>
          <p:cNvPr id="130" name="TextShape 2"/>
          <p:cNvSpPr txBox="1"/>
          <p:nvPr/>
        </p:nvSpPr>
        <p:spPr>
          <a:xfrm>
            <a:off x="913680" y="2367000"/>
            <a:ext cx="10363320" cy="3423600"/>
          </a:xfrm>
          <a:prstGeom prst="rect">
            <a:avLst/>
          </a:prstGeom>
          <a:noFill/>
          <a:ln>
            <a:noFill/>
          </a:ln>
        </p:spPr>
        <p:txBody>
          <a:bodyPr/>
          <a:p>
            <a:pPr marL="228600" indent="-228240">
              <a:lnSpc>
                <a:spcPct val="12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Lagerbestand der Lebensmittel Zuhause</a:t>
            </a:r>
            <a:endParaRPr b="0" lang="de-DE" sz="20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Rezeptverwaltung</a:t>
            </a:r>
            <a:endParaRPr b="0" lang="de-DE" sz="20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Mindestmengen</a:t>
            </a:r>
            <a:endParaRPr b="0" lang="de-DE" sz="20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Interaktive Einkaufsliste</a:t>
            </a:r>
            <a:endParaRPr b="0" lang="de-DE" sz="2000" spc="-1" strike="noStrike" cap="all">
              <a:solidFill>
                <a:srgbClr val="000000"/>
              </a:solidFill>
              <a:uFill>
                <a:solidFill>
                  <a:srgbClr val="ffffff"/>
                </a:solidFill>
              </a:uFill>
              <a:latin typeface="Tw Cen MT"/>
            </a:endParaRPr>
          </a:p>
          <a:p>
            <a:pPr marL="228600" indent="-228240">
              <a:lnSpc>
                <a:spcPct val="120000"/>
              </a:lnSpc>
              <a:spcBef>
                <a:spcPts val="1001"/>
              </a:spcBef>
              <a:buClr>
                <a:srgbClr val="000000"/>
              </a:buClr>
              <a:buFont typeface="Arial"/>
              <a:buChar char="•"/>
            </a:pPr>
            <a:r>
              <a:rPr b="0" lang="de-DE" sz="2000" spc="-1" strike="noStrike" cap="all">
                <a:solidFill>
                  <a:srgbClr val="000000"/>
                </a:solidFill>
                <a:uFill>
                  <a:solidFill>
                    <a:srgbClr val="ffffff"/>
                  </a:solidFill>
                </a:uFill>
                <a:latin typeface="Tw Cen MT"/>
              </a:rPr>
              <a:t>Adaptive Einkaufslisten</a:t>
            </a:r>
            <a:endParaRPr b="0" lang="de-DE" sz="2000" spc="-1" strike="noStrike" cap="all">
              <a:solidFill>
                <a:srgbClr val="000000"/>
              </a:solidFill>
              <a:uFill>
                <a:solidFill>
                  <a:srgbClr val="ffffff"/>
                </a:solidFill>
              </a:uFill>
              <a:latin typeface="Tw Cen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913680" y="609480"/>
            <a:ext cx="3935160" cy="1828440"/>
          </a:xfrm>
          <a:prstGeom prst="rect">
            <a:avLst/>
          </a:prstGeom>
          <a:noFill/>
          <a:ln>
            <a:noFill/>
          </a:ln>
        </p:spPr>
        <p:txBody>
          <a:bodyPr anchor="b"/>
          <a:p>
            <a:pPr algn="ctr">
              <a:lnSpc>
                <a:spcPct val="100000"/>
              </a:lnSpc>
            </a:pPr>
            <a:r>
              <a:rPr b="0" lang="de-DE" sz="3200" spc="-1" strike="noStrike" cap="all">
                <a:solidFill>
                  <a:srgbClr val="000000"/>
                </a:solidFill>
                <a:uFill>
                  <a:solidFill>
                    <a:srgbClr val="ffffff"/>
                  </a:solidFill>
                </a:uFill>
                <a:latin typeface="Tw Cen MT"/>
              </a:rPr>
              <a:t>Menü</a:t>
            </a:r>
            <a:endParaRPr b="0" lang="de-DE" sz="3200" spc="-1" strike="noStrike">
              <a:solidFill>
                <a:srgbClr val="000000"/>
              </a:solidFill>
              <a:uFill>
                <a:solidFill>
                  <a:srgbClr val="ffffff"/>
                </a:solidFill>
              </a:uFill>
              <a:latin typeface="Tw Cen MT"/>
            </a:endParaRPr>
          </a:p>
        </p:txBody>
      </p:sp>
      <p:pic>
        <p:nvPicPr>
          <p:cNvPr id="132" name="Inhaltsplatzhalter 3" descr=""/>
          <p:cNvPicPr/>
          <p:nvPr/>
        </p:nvPicPr>
        <p:blipFill>
          <a:blip r:embed="rId1"/>
          <a:stretch/>
        </p:blipFill>
        <p:spPr>
          <a:xfrm>
            <a:off x="6426360" y="609480"/>
            <a:ext cx="3187080" cy="5751720"/>
          </a:xfrm>
          <a:prstGeom prst="rect">
            <a:avLst/>
          </a:prstGeom>
          <a:ln>
            <a:noFill/>
          </a:ln>
        </p:spPr>
      </p:pic>
      <p:sp>
        <p:nvSpPr>
          <p:cNvPr id="133" name="TextShape 2"/>
          <p:cNvSpPr txBox="1"/>
          <p:nvPr/>
        </p:nvSpPr>
        <p:spPr>
          <a:xfrm>
            <a:off x="913680" y="2632680"/>
            <a:ext cx="3935160" cy="3157920"/>
          </a:xfrm>
          <a:prstGeom prst="rect">
            <a:avLst/>
          </a:prstGeom>
          <a:noFill/>
          <a:ln>
            <a:noFill/>
          </a:ln>
        </p:spPr>
        <p:txBody>
          <a:bodyPr/>
          <a:p>
            <a:pPr algn="ctr">
              <a:lnSpc>
                <a:spcPct val="100000"/>
              </a:lnSpc>
              <a:spcBef>
                <a:spcPts val="1001"/>
              </a:spcBef>
            </a:pPr>
            <a:r>
              <a:rPr b="0" lang="de-DE" sz="1600" spc="-1" strike="noStrike" cap="all">
                <a:solidFill>
                  <a:srgbClr val="000000"/>
                </a:solidFill>
                <a:uFill>
                  <a:solidFill>
                    <a:srgbClr val="ffffff"/>
                  </a:solidFill>
                </a:uFill>
                <a:latin typeface="Tw Cen MT"/>
              </a:rPr>
              <a:t>Beim Starten der IPHONE-App wird als erstes das Menü angezeigt. Hier werden verschiedene Punkte die ausgewählt werden können angezeigt.</a:t>
            </a:r>
            <a:endParaRPr b="0" lang="de-DE" sz="1600" spc="-1" strike="noStrike" cap="all">
              <a:solidFill>
                <a:srgbClr val="000000"/>
              </a:solidFill>
              <a:uFill>
                <a:solidFill>
                  <a:srgbClr val="ffffff"/>
                </a:solidFill>
              </a:uFill>
              <a:latin typeface="Tw Cen MT"/>
            </a:endParaRPr>
          </a:p>
          <a:p>
            <a:pPr algn="ctr">
              <a:lnSpc>
                <a:spcPct val="100000"/>
              </a:lnSpc>
              <a:spcBef>
                <a:spcPts val="1001"/>
              </a:spcBef>
            </a:pPr>
            <a:endParaRPr b="0" lang="de-DE" sz="1600" spc="-1" strike="noStrike" cap="all">
              <a:solidFill>
                <a:srgbClr val="000000"/>
              </a:solidFill>
              <a:uFill>
                <a:solidFill>
                  <a:srgbClr val="ffffff"/>
                </a:solidFill>
              </a:uFill>
              <a:latin typeface="Tw Cen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913680" y="618480"/>
            <a:ext cx="10364040" cy="1595880"/>
          </a:xfrm>
          <a:prstGeom prst="rect">
            <a:avLst/>
          </a:prstGeom>
          <a:noFill/>
          <a:ln>
            <a:noFill/>
          </a:ln>
        </p:spPr>
        <p:txBody>
          <a:bodyPr anchor="ctr">
            <a:normAutofit/>
          </a:bodyPr>
          <a:p>
            <a:pPr>
              <a:lnSpc>
                <a:spcPct val="100000"/>
              </a:lnSpc>
            </a:pPr>
            <a:r>
              <a:rPr b="0" lang="de-DE" sz="3600" spc="-1" strike="noStrike" cap="all">
                <a:solidFill>
                  <a:srgbClr val="000000"/>
                </a:solidFill>
                <a:uFill>
                  <a:solidFill>
                    <a:srgbClr val="ffffff"/>
                  </a:solidFill>
                </a:uFill>
                <a:latin typeface="Tw Cen MT"/>
              </a:rPr>
              <a:t>Die </a:t>
            </a:r>
            <a:br/>
            <a:r>
              <a:rPr b="0" lang="de-DE" sz="3600" spc="-1" strike="noStrike" cap="all">
                <a:solidFill>
                  <a:srgbClr val="000000"/>
                </a:solidFill>
                <a:uFill>
                  <a:solidFill>
                    <a:srgbClr val="ffffff"/>
                  </a:solidFill>
                </a:uFill>
                <a:latin typeface="Tw Cen MT"/>
              </a:rPr>
              <a:t>Nutzer</a:t>
            </a:r>
            <a:endParaRPr b="0" lang="de-DE" sz="3600" spc="-1" strike="noStrike">
              <a:solidFill>
                <a:srgbClr val="000000"/>
              </a:solidFill>
              <a:uFill>
                <a:solidFill>
                  <a:srgbClr val="ffffff"/>
                </a:solidFill>
              </a:uFill>
              <a:latin typeface="Tw Cen MT"/>
            </a:endParaRPr>
          </a:p>
        </p:txBody>
      </p:sp>
      <p:pic>
        <p:nvPicPr>
          <p:cNvPr id="135" name="Inhaltsplatzhalter 3" descr=""/>
          <p:cNvPicPr/>
          <p:nvPr/>
        </p:nvPicPr>
        <p:blipFill>
          <a:blip r:embed="rId1"/>
          <a:stretch/>
        </p:blipFill>
        <p:spPr>
          <a:xfrm>
            <a:off x="3760920" y="275760"/>
            <a:ext cx="6971040" cy="5837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913680" y="609480"/>
            <a:ext cx="3935160" cy="1841040"/>
          </a:xfrm>
          <a:prstGeom prst="rect">
            <a:avLst/>
          </a:prstGeom>
          <a:noFill/>
          <a:ln>
            <a:noFill/>
          </a:ln>
        </p:spPr>
        <p:txBody>
          <a:bodyPr anchor="b"/>
          <a:p>
            <a:pPr algn="ctr">
              <a:lnSpc>
                <a:spcPct val="100000"/>
              </a:lnSpc>
            </a:pPr>
            <a:r>
              <a:rPr b="0" lang="de-DE" sz="3200" spc="-1" strike="noStrike" cap="all">
                <a:solidFill>
                  <a:srgbClr val="000000"/>
                </a:solidFill>
                <a:uFill>
                  <a:solidFill>
                    <a:srgbClr val="ffffff"/>
                  </a:solidFill>
                </a:uFill>
                <a:latin typeface="Tw Cen MT"/>
              </a:rPr>
              <a:t>Lagerstand</a:t>
            </a:r>
            <a:endParaRPr b="0" lang="de-DE" sz="3200" spc="-1" strike="noStrike">
              <a:solidFill>
                <a:srgbClr val="000000"/>
              </a:solidFill>
              <a:uFill>
                <a:solidFill>
                  <a:srgbClr val="ffffff"/>
                </a:solidFill>
              </a:uFill>
              <a:latin typeface="Tw Cen MT"/>
            </a:endParaRPr>
          </a:p>
        </p:txBody>
      </p:sp>
      <p:pic>
        <p:nvPicPr>
          <p:cNvPr id="137" name="Inhaltsplatzhalter 3" descr=""/>
          <p:cNvPicPr/>
          <p:nvPr/>
        </p:nvPicPr>
        <p:blipFill>
          <a:blip r:embed="rId1"/>
          <a:stretch/>
        </p:blipFill>
        <p:spPr>
          <a:xfrm>
            <a:off x="6400800" y="609480"/>
            <a:ext cx="3259800" cy="5695560"/>
          </a:xfrm>
          <a:prstGeom prst="rect">
            <a:avLst/>
          </a:prstGeom>
          <a:ln>
            <a:noFill/>
          </a:ln>
        </p:spPr>
      </p:pic>
      <p:sp>
        <p:nvSpPr>
          <p:cNvPr id="138" name="TextShape 2"/>
          <p:cNvSpPr txBox="1"/>
          <p:nvPr/>
        </p:nvSpPr>
        <p:spPr>
          <a:xfrm>
            <a:off x="913680" y="2632680"/>
            <a:ext cx="3935160" cy="3157920"/>
          </a:xfrm>
          <a:prstGeom prst="rect">
            <a:avLst/>
          </a:prstGeom>
          <a:noFill/>
          <a:ln>
            <a:noFill/>
          </a:ln>
        </p:spPr>
        <p:txBody>
          <a:bodyPr/>
          <a:p>
            <a:pPr algn="ctr">
              <a:lnSpc>
                <a:spcPct val="100000"/>
              </a:lnSpc>
              <a:spcBef>
                <a:spcPts val="1001"/>
              </a:spcBef>
            </a:pPr>
            <a:r>
              <a:rPr b="0" lang="de-DE" sz="1600" spc="-1" strike="noStrike" cap="all">
                <a:solidFill>
                  <a:srgbClr val="000000"/>
                </a:solidFill>
                <a:uFill>
                  <a:solidFill>
                    <a:srgbClr val="ffffff"/>
                  </a:solidFill>
                </a:uFill>
                <a:latin typeface="Tw Cen MT"/>
              </a:rPr>
              <a:t>Nach der Auswahl des „Lagers“ im Menü wird der Lagerstand Kühlschranks angezeigt. Dabei wird dies klar und einfach strukturiert gehalten um es möglichst übersichtlich zu machen. Rechts oben kann durch den Klick auf den Button ins Menü gewechselt werden.</a:t>
            </a:r>
            <a:endParaRPr b="0" lang="de-DE" sz="1600" spc="-1" strike="noStrike" cap="all">
              <a:solidFill>
                <a:srgbClr val="000000"/>
              </a:solidFill>
              <a:uFill>
                <a:solidFill>
                  <a:srgbClr val="ffffff"/>
                </a:solidFill>
              </a:uFill>
              <a:latin typeface="Tw Cen M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913680" y="609480"/>
            <a:ext cx="3935160" cy="1790280"/>
          </a:xfrm>
          <a:prstGeom prst="rect">
            <a:avLst/>
          </a:prstGeom>
          <a:noFill/>
          <a:ln>
            <a:noFill/>
          </a:ln>
        </p:spPr>
        <p:txBody>
          <a:bodyPr anchor="b"/>
          <a:p>
            <a:pPr algn="ctr">
              <a:lnSpc>
                <a:spcPct val="100000"/>
              </a:lnSpc>
            </a:pPr>
            <a:r>
              <a:rPr b="0" lang="de-DE" sz="3200" spc="-1" strike="noStrike" cap="all">
                <a:solidFill>
                  <a:srgbClr val="000000"/>
                </a:solidFill>
                <a:uFill>
                  <a:solidFill>
                    <a:srgbClr val="ffffff"/>
                  </a:solidFill>
                </a:uFill>
                <a:latin typeface="Tw Cen MT"/>
              </a:rPr>
              <a:t>Rezeptkatalog</a:t>
            </a:r>
            <a:endParaRPr b="0" lang="de-DE" sz="3200" spc="-1" strike="noStrike">
              <a:solidFill>
                <a:srgbClr val="000000"/>
              </a:solidFill>
              <a:uFill>
                <a:solidFill>
                  <a:srgbClr val="ffffff"/>
                </a:solidFill>
              </a:uFill>
              <a:latin typeface="Tw Cen MT"/>
            </a:endParaRPr>
          </a:p>
        </p:txBody>
      </p:sp>
      <p:pic>
        <p:nvPicPr>
          <p:cNvPr id="140" name="Inhaltsplatzhalter 3" descr=""/>
          <p:cNvPicPr/>
          <p:nvPr/>
        </p:nvPicPr>
        <p:blipFill>
          <a:blip r:embed="rId1"/>
          <a:stretch/>
        </p:blipFill>
        <p:spPr>
          <a:xfrm>
            <a:off x="6451560" y="609480"/>
            <a:ext cx="3160800" cy="5708160"/>
          </a:xfrm>
          <a:prstGeom prst="rect">
            <a:avLst/>
          </a:prstGeom>
          <a:ln>
            <a:noFill/>
          </a:ln>
        </p:spPr>
      </p:pic>
      <p:sp>
        <p:nvSpPr>
          <p:cNvPr id="141" name="TextShape 2"/>
          <p:cNvSpPr txBox="1"/>
          <p:nvPr/>
        </p:nvSpPr>
        <p:spPr>
          <a:xfrm>
            <a:off x="913680" y="2632680"/>
            <a:ext cx="3935160" cy="3157920"/>
          </a:xfrm>
          <a:prstGeom prst="rect">
            <a:avLst/>
          </a:prstGeom>
          <a:noFill/>
          <a:ln>
            <a:noFill/>
          </a:ln>
        </p:spPr>
        <p:txBody>
          <a:bodyPr/>
          <a:p>
            <a:pPr algn="ctr">
              <a:lnSpc>
                <a:spcPct val="100000"/>
              </a:lnSpc>
              <a:spcBef>
                <a:spcPts val="1001"/>
              </a:spcBef>
            </a:pPr>
            <a:r>
              <a:rPr b="0" lang="de-DE" sz="1600" spc="-1" strike="noStrike" cap="all">
                <a:solidFill>
                  <a:srgbClr val="000000"/>
                </a:solidFill>
                <a:uFill>
                  <a:solidFill>
                    <a:srgbClr val="ffffff"/>
                  </a:solidFill>
                </a:uFill>
                <a:latin typeface="Tw Cen MT"/>
              </a:rPr>
              <a:t>Gert Isstgern wählt „Rezepte“ und erhält eine Auswahl an Rezepte. </a:t>
            </a:r>
            <a:br/>
            <a:r>
              <a:rPr b="0" lang="de-DE" sz="1600" spc="-1" strike="noStrike" cap="all">
                <a:solidFill>
                  <a:srgbClr val="000000"/>
                </a:solidFill>
                <a:uFill>
                  <a:solidFill>
                    <a:srgbClr val="ffffff"/>
                  </a:solidFill>
                </a:uFill>
                <a:latin typeface="Tw Cen MT"/>
              </a:rPr>
              <a:t>Darunter das Rezept des Tages, Vegetarische oder Vegane, Videos zum Mitkochen, Backschule sowie einige weitere Kategorien oder ein Button zum Durchstöbern der Rezeptdatenbank.</a:t>
            </a:r>
            <a:endParaRPr b="0" lang="de-DE" sz="1600" spc="-1" strike="noStrike" cap="all">
              <a:solidFill>
                <a:srgbClr val="000000"/>
              </a:solidFill>
              <a:uFill>
                <a:solidFill>
                  <a:srgbClr val="ffffff"/>
                </a:solidFill>
              </a:uFill>
              <a:latin typeface="Tw Cen M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913680" y="609480"/>
            <a:ext cx="3935160" cy="1790280"/>
          </a:xfrm>
          <a:prstGeom prst="rect">
            <a:avLst/>
          </a:prstGeom>
          <a:noFill/>
          <a:ln>
            <a:noFill/>
          </a:ln>
        </p:spPr>
        <p:txBody>
          <a:bodyPr anchor="b"/>
          <a:p>
            <a:pPr algn="ctr">
              <a:lnSpc>
                <a:spcPct val="100000"/>
              </a:lnSpc>
            </a:pPr>
            <a:r>
              <a:rPr b="0" lang="de-DE" sz="3200" spc="-1" strike="noStrike" cap="all">
                <a:solidFill>
                  <a:srgbClr val="000000"/>
                </a:solidFill>
                <a:uFill>
                  <a:solidFill>
                    <a:srgbClr val="ffffff"/>
                  </a:solidFill>
                </a:uFill>
                <a:latin typeface="Tw Cen MT"/>
              </a:rPr>
              <a:t>Beispielrezept</a:t>
            </a:r>
            <a:endParaRPr b="0" lang="de-DE" sz="3200" spc="-1" strike="noStrike">
              <a:solidFill>
                <a:srgbClr val="000000"/>
              </a:solidFill>
              <a:uFill>
                <a:solidFill>
                  <a:srgbClr val="ffffff"/>
                </a:solidFill>
              </a:uFill>
              <a:latin typeface="Tw Cen MT"/>
            </a:endParaRPr>
          </a:p>
        </p:txBody>
      </p:sp>
      <p:pic>
        <p:nvPicPr>
          <p:cNvPr id="143" name="Inhaltsplatzhalter 3" descr=""/>
          <p:cNvPicPr/>
          <p:nvPr/>
        </p:nvPicPr>
        <p:blipFill>
          <a:blip r:embed="rId1"/>
          <a:stretch/>
        </p:blipFill>
        <p:spPr>
          <a:xfrm>
            <a:off x="6350040" y="609480"/>
            <a:ext cx="3285360" cy="5839200"/>
          </a:xfrm>
          <a:prstGeom prst="rect">
            <a:avLst/>
          </a:prstGeom>
          <a:ln>
            <a:noFill/>
          </a:ln>
        </p:spPr>
      </p:pic>
      <p:sp>
        <p:nvSpPr>
          <p:cNvPr id="144" name="TextShape 2"/>
          <p:cNvSpPr txBox="1"/>
          <p:nvPr/>
        </p:nvSpPr>
        <p:spPr>
          <a:xfrm>
            <a:off x="913680" y="2632680"/>
            <a:ext cx="3935160" cy="3157920"/>
          </a:xfrm>
          <a:prstGeom prst="rect">
            <a:avLst/>
          </a:prstGeom>
          <a:noFill/>
          <a:ln>
            <a:noFill/>
          </a:ln>
        </p:spPr>
        <p:txBody>
          <a:bodyPr>
            <a:normAutofit/>
          </a:bodyPr>
          <a:p>
            <a:pPr algn="ctr">
              <a:lnSpc>
                <a:spcPct val="100000"/>
              </a:lnSpc>
              <a:spcBef>
                <a:spcPts val="1001"/>
              </a:spcBef>
            </a:pPr>
            <a:r>
              <a:rPr b="0" lang="de-DE" sz="1600" spc="-1" strike="noStrike" cap="all">
                <a:solidFill>
                  <a:srgbClr val="000000"/>
                </a:solidFill>
                <a:uFill>
                  <a:solidFill>
                    <a:srgbClr val="ffffff"/>
                  </a:solidFill>
                </a:uFill>
                <a:latin typeface="Tw Cen MT"/>
              </a:rPr>
              <a:t>Herr Isstgern entscheidet sich für das Rezept des Tages und erhält das Rezept für ein Surschnitzel. Dabei wird als erstes ein Bild davon angezeigt, die benötigten Zutaten und die Zubereitungsanleitung.</a:t>
            </a:r>
            <a:br/>
            <a:r>
              <a:rPr b="0" lang="de-DE" sz="1600" spc="-1" strike="noStrike" cap="all">
                <a:solidFill>
                  <a:srgbClr val="000000"/>
                </a:solidFill>
                <a:uFill>
                  <a:solidFill>
                    <a:srgbClr val="ffffff"/>
                  </a:solidFill>
                </a:uFill>
                <a:latin typeface="Tw Cen MT"/>
              </a:rPr>
              <a:t>Beim Klick auf Hinzufügen ganz oben werden die benötigten Zutaten mit den im Lagerstand abgeglichen und die Fehlenden der Einkaufsliste hinzugefügt.</a:t>
            </a:r>
            <a:endParaRPr b="0" lang="de-DE" sz="1600" spc="-1" strike="noStrike" cap="all">
              <a:solidFill>
                <a:srgbClr val="000000"/>
              </a:solidFill>
              <a:uFill>
                <a:solidFill>
                  <a:srgbClr val="ffffff"/>
                </a:solidFill>
              </a:uFill>
              <a:latin typeface="Tw Cen MT"/>
            </a:endParaRPr>
          </a:p>
          <a:p>
            <a:pPr algn="ctr">
              <a:lnSpc>
                <a:spcPct val="100000"/>
              </a:lnSpc>
              <a:spcBef>
                <a:spcPts val="1001"/>
              </a:spcBef>
            </a:pPr>
            <a:endParaRPr b="0" lang="de-DE" sz="1600" spc="-1" strike="noStrike" cap="all">
              <a:solidFill>
                <a:srgbClr val="000000"/>
              </a:solidFill>
              <a:uFill>
                <a:solidFill>
                  <a:srgbClr val="ffffff"/>
                </a:solidFill>
              </a:uFill>
              <a:latin typeface="Tw Cen M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913680" y="609480"/>
            <a:ext cx="3935160" cy="1802880"/>
          </a:xfrm>
          <a:prstGeom prst="rect">
            <a:avLst/>
          </a:prstGeom>
          <a:noFill/>
          <a:ln>
            <a:noFill/>
          </a:ln>
        </p:spPr>
        <p:txBody>
          <a:bodyPr anchor="b"/>
          <a:p>
            <a:pPr algn="ctr">
              <a:lnSpc>
                <a:spcPct val="100000"/>
              </a:lnSpc>
            </a:pPr>
            <a:r>
              <a:rPr b="0" lang="de-DE" sz="3200" spc="-1" strike="noStrike" cap="all">
                <a:solidFill>
                  <a:srgbClr val="000000"/>
                </a:solidFill>
                <a:uFill>
                  <a:solidFill>
                    <a:srgbClr val="ffffff"/>
                  </a:solidFill>
                </a:uFill>
                <a:latin typeface="Tw Cen MT"/>
              </a:rPr>
              <a:t>Einkaufsliste</a:t>
            </a:r>
            <a:endParaRPr b="0" lang="de-DE" sz="3200" spc="-1" strike="noStrike">
              <a:solidFill>
                <a:srgbClr val="000000"/>
              </a:solidFill>
              <a:uFill>
                <a:solidFill>
                  <a:srgbClr val="ffffff"/>
                </a:solidFill>
              </a:uFill>
              <a:latin typeface="Tw Cen MT"/>
            </a:endParaRPr>
          </a:p>
        </p:txBody>
      </p:sp>
      <p:pic>
        <p:nvPicPr>
          <p:cNvPr id="146" name="Inhaltsplatzhalter 3" descr=""/>
          <p:cNvPicPr/>
          <p:nvPr/>
        </p:nvPicPr>
        <p:blipFill>
          <a:blip r:embed="rId1"/>
          <a:stretch/>
        </p:blipFill>
        <p:spPr>
          <a:xfrm>
            <a:off x="6248520" y="401760"/>
            <a:ext cx="3353040" cy="6101280"/>
          </a:xfrm>
          <a:prstGeom prst="rect">
            <a:avLst/>
          </a:prstGeom>
          <a:ln>
            <a:noFill/>
          </a:ln>
        </p:spPr>
      </p:pic>
      <p:sp>
        <p:nvSpPr>
          <p:cNvPr id="147" name="TextShape 2"/>
          <p:cNvSpPr txBox="1"/>
          <p:nvPr/>
        </p:nvSpPr>
        <p:spPr>
          <a:xfrm>
            <a:off x="913680" y="2632680"/>
            <a:ext cx="3935160" cy="3157920"/>
          </a:xfrm>
          <a:prstGeom prst="rect">
            <a:avLst/>
          </a:prstGeom>
          <a:noFill/>
          <a:ln>
            <a:noFill/>
          </a:ln>
        </p:spPr>
        <p:txBody>
          <a:bodyPr>
            <a:normAutofit/>
          </a:bodyPr>
          <a:p>
            <a:pPr algn="ctr">
              <a:lnSpc>
                <a:spcPct val="100000"/>
              </a:lnSpc>
              <a:spcBef>
                <a:spcPts val="1001"/>
              </a:spcBef>
            </a:pPr>
            <a:r>
              <a:rPr b="0" lang="de-DE" sz="1600" spc="-1" strike="noStrike" cap="all">
                <a:solidFill>
                  <a:srgbClr val="000000"/>
                </a:solidFill>
                <a:uFill>
                  <a:solidFill>
                    <a:srgbClr val="ffffff"/>
                  </a:solidFill>
                </a:uFill>
                <a:latin typeface="Tw Cen MT"/>
              </a:rPr>
              <a:t>Danach wechselt Herr Isstgern auf die Einkaufsliste AUF der Apple-Watch mit der Abfolge </a:t>
            </a:r>
            <a:br/>
            <a:r>
              <a:rPr b="0" lang="de-DE" sz="1600" spc="-1" strike="noStrike" cap="all">
                <a:solidFill>
                  <a:srgbClr val="000000"/>
                </a:solidFill>
                <a:uFill>
                  <a:solidFill>
                    <a:srgbClr val="ffffff"/>
                  </a:solidFill>
                </a:uFill>
                <a:latin typeface="Tw Cen MT"/>
              </a:rPr>
              <a:t>Menü – Einkaufsliste und sieht die generierte Einkaufsliste. Da er sich bereits im Geschäft befindet und die vier Surschnitzel bereits im Einkaufswagen liegen, hat Herr Isstgern die Surschnitzel mit einer Checkbox ausgefüllt.</a:t>
            </a:r>
            <a:endParaRPr b="0" lang="de-DE" sz="1600" spc="-1" strike="noStrike" cap="all">
              <a:solidFill>
                <a:srgbClr val="000000"/>
              </a:solidFill>
              <a:uFill>
                <a:solidFill>
                  <a:srgbClr val="ffffff"/>
                </a:solidFill>
              </a:uFill>
              <a:latin typeface="Tw Cen MT"/>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751040" y="1300680"/>
            <a:ext cx="8689680" cy="2508840"/>
          </a:xfrm>
          <a:prstGeom prst="rect">
            <a:avLst/>
          </a:prstGeom>
          <a:noFill/>
          <a:ln>
            <a:noFill/>
          </a:ln>
        </p:spPr>
        <p:txBody>
          <a:bodyPr anchor="b"/>
          <a:p>
            <a:pPr algn="ctr">
              <a:lnSpc>
                <a:spcPct val="100000"/>
              </a:lnSpc>
            </a:pPr>
            <a:r>
              <a:rPr b="0" lang="de-DE" sz="4800" spc="-1" strike="noStrike" cap="all">
                <a:solidFill>
                  <a:srgbClr val="000000"/>
                </a:solidFill>
                <a:uFill>
                  <a:solidFill>
                    <a:srgbClr val="ffffff"/>
                  </a:solidFill>
                </a:uFill>
                <a:latin typeface="Tw Cen MT"/>
              </a:rPr>
              <a:t>to be continued</a:t>
            </a:r>
            <a:endParaRPr b="0" lang="de-DE" sz="4800" spc="-1" strike="noStrike">
              <a:solidFill>
                <a:srgbClr val="000000"/>
              </a:solidFill>
              <a:uFill>
                <a:solidFill>
                  <a:srgbClr val="ffffff"/>
                </a:solidFill>
              </a:uFill>
              <a:latin typeface="Tw Cen MT"/>
            </a:endParaRPr>
          </a:p>
        </p:txBody>
      </p:sp>
      <p:sp>
        <p:nvSpPr>
          <p:cNvPr id="149" name="TextShape 2"/>
          <p:cNvSpPr txBox="1"/>
          <p:nvPr/>
        </p:nvSpPr>
        <p:spPr>
          <a:xfrm>
            <a:off x="1751040" y="3886200"/>
            <a:ext cx="8689680" cy="1371240"/>
          </a:xfrm>
          <a:prstGeom prst="rect">
            <a:avLst/>
          </a:prstGeom>
          <a:noFill/>
          <a:ln>
            <a:noFill/>
          </a:ln>
        </p:spPr>
        <p:txBody>
          <a:bodyPr/>
          <a:p>
            <a:pPr algn="ctr"/>
            <a:endParaRPr b="0" lang="en-US"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TM04033925[[fn=Tropfen]]</Template>
  <TotalTime>36</TotalTime>
  <Application>LibreOffice/5.2.7.2$Linux_X86_64 LibreOffice_project/20m0$Build-2</Application>
  <Words>143</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2018-01-19T06:48:06Z</dcterms:created>
  <dc:creator>Christian Hofer</dc:creator>
  <dc:description/>
  <dc:language>en-US</dc:language>
  <cp:lastModifiedBy/>
  <dcterms:modified xsi:type="dcterms:W3CDTF">2018-11-09T15:36:44Z</dcterms:modified>
  <cp:revision>10</cp:revision>
  <dc:subject/>
  <dc:title>K-Uber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