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52CB-F751-3679-C061-9B25273EE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C095-5C16-84DC-432F-3D66D53A0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8087-3792-BFE0-2A79-101F9D7F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0E73-66D9-8B74-FA72-76D6B78A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A6FD-E8DB-4183-81E2-F6F39890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FCAB-C430-0332-93D4-058A2739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459D-F923-9E55-97FF-5DD608E5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E7B1-CA55-4E35-AA63-587312E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B302-5F50-CAB0-8746-3D62CE42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B2C3-FBBB-2097-AC55-E4DB2CC6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F4C6-4DE1-FDBB-DEFE-C6E2A5942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16F1C-6990-8247-265D-3CDB7CC6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DE8A-CF4E-ADEF-3B72-C5BBFD53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A30E-DFC5-C6EA-127B-0B6694DF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EA4D-E22E-0027-01C4-DCE41279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F2B3-9DA5-B274-FD11-6EC38632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BE77-CA99-C4EC-2519-9109F063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FF5A-270E-1A26-7FE6-232219A1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0BE-5584-9966-3994-8079B3C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28E1-41C3-DA5A-642E-822E3AD8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93CF-A921-0ADB-6E53-06900B37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C263-E79E-D3E8-113D-D76A0509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5EBC-14A1-2341-E934-E49C161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3E14-D193-3529-1920-C6DC0107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39BB-5947-3095-C97A-084A2E7F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289-C613-3555-AF01-033953BB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D64E-319E-F34E-6524-F284F42BE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B048-54E9-D472-2D89-221D8E40C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CD387-1542-BCF5-75AE-9DABC406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00C37-B05D-B7DA-6CF2-310D30CF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4973-160B-C4B3-76FF-193791AF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91BF-EEEF-0E9A-8789-C2665374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A9C5-D838-3052-BF8E-8159B959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D06D-D5F3-3E7D-8B5F-CFD43C93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11172-027A-751A-209D-E305E0BF8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2154C-FC7D-737E-9F11-17C36D0F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C01E6-A930-B06E-95B3-642220D3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AC672-6C05-B901-A098-BD4EDEE2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F63AF-3FA6-D0A5-55CC-53A7010E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B1AA-F5B9-2ACD-32C0-3A2A282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F4DA-B35A-F9B2-F835-4B2B613C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4B5B-C3E6-1EE6-0159-2EE4E7A9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C207A-20ED-94EA-BBD1-0AFB9A7D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DBE9F-8A98-1607-672C-271B776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EC279-104B-C753-51B7-566D9C1E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8CF4-1851-3D89-FA2F-303D1FF7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7EB8-091A-1B0C-E2F2-451F0C95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0C2-99D3-6A8D-A63A-465D73D0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DA51F-B0B1-56F7-D59A-521CCF28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EA2BA-706B-6BD4-D48D-D639EBFE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35711-2AB3-73FA-4665-229EA7A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80B5-2619-3287-41FE-B54E14A6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349-C43D-DA9E-423E-DCAB849C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FEB53-96CA-0F64-71F1-3E85263F0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EEA1-7C22-F561-55AC-AAB5F088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CA2A1-4B49-0EC9-8675-F3683CB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3278-5015-FDD3-BBA7-DDC6EFD1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2980-3BC5-77D8-32D9-DB5EC39F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65A69-85E0-5252-6FF8-480157CC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122-3A25-EE43-AEFD-8BAC069B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72B2-5D4E-BD0E-97AB-F316931E4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38E4-E8DD-45FE-8841-058E6F3FFC3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619F-1921-6A1E-BCBC-4440DE6DE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0C94-BA53-FA53-81BE-8455AD3E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77CF-FA05-47D8-8850-F6F3699F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DB3E-90A9-6AE5-CC63-7D333AFC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to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DEF8E-1AE5-46E2-F06A-BCFF3606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https://youtu.be/S0KakHcj_rs</a:t>
            </a:r>
          </a:p>
        </p:txBody>
      </p:sp>
    </p:spTree>
    <p:extLst>
      <p:ext uri="{BB962C8B-B14F-4D97-AF65-F5344CB8AC3E}">
        <p14:creationId xmlns:p14="http://schemas.microsoft.com/office/powerpoint/2010/main" val="56133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Link to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to presentation</dc:title>
  <dc:creator>Prikhodko, Rita</dc:creator>
  <cp:lastModifiedBy>Prikhodko, Rita</cp:lastModifiedBy>
  <cp:revision>2</cp:revision>
  <dcterms:created xsi:type="dcterms:W3CDTF">2023-08-16T17:41:51Z</dcterms:created>
  <dcterms:modified xsi:type="dcterms:W3CDTF">2023-08-16T18:00:55Z</dcterms:modified>
</cp:coreProperties>
</file>