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85CE55-1E21-4834-8725-ADACC43B57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MIMIC_Data_Most_Common_Diagnoses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6F4CE4-3E5E-4C52-B9FA-EC117DA84E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2/10/2021 2:29:03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Telling1" id="2" name="slide2">
            <a:extLst>
              <a:ext uri="{FF2B5EF4-FFF2-40B4-BE49-F238E27FC236}">
                <a16:creationId xmlns:a16="http://schemas.microsoft.com/office/drawing/2014/main" id="{08EF890A-E67E-4436-A806-2610DC57A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Telling2" id="3" name="slide3">
            <a:extLst>
              <a:ext uri="{FF2B5EF4-FFF2-40B4-BE49-F238E27FC236}">
                <a16:creationId xmlns:a16="http://schemas.microsoft.com/office/drawing/2014/main" id="{D18DA131-285A-4529-939C-D58EA8414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Telling3" id="4" name="slide4">
            <a:extLst>
              <a:ext uri="{FF2B5EF4-FFF2-40B4-BE49-F238E27FC236}">
                <a16:creationId xmlns:a16="http://schemas.microsoft.com/office/drawing/2014/main" id="{568CD13D-3042-4397-88D5-3283893B4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2021-02-10T07:29:04Z</dcterms:created>
  <dcterms:modified xsi:type="dcterms:W3CDTF">2021-02-10T07:29:04Z</dcterms:modified>
</cp:coreProperties>
</file>