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3AB5FD-3C1F-824A-90A9-3F548CA7A79F}" v="253" dt="2024-04-30T18:10:44.326"/>
    <p1510:client id="{E4607D3E-A0CB-44BC-A347-92816977B877}" v="1" dt="2024-04-29T16:59:14.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55"/>
    <p:restoredTop sz="94719"/>
  </p:normalViewPr>
  <p:slideViewPr>
    <p:cSldViewPr snapToGrid="0">
      <p:cViewPr varScale="1">
        <p:scale>
          <a:sx n="69" d="100"/>
          <a:sy n="69" d="100"/>
        </p:scale>
        <p:origin x="208" y="1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atil" userId="b63f1a25-a60b-4107-9910-2b64f9bbd383" providerId="ADAL" clId="{0B8A9604-734B-43AC-8107-8CA638DA1F8C}"/>
    <pc:docChg chg="addSld delSld modSld">
      <pc:chgData name="Priyanka Patil" userId="b63f1a25-a60b-4107-9910-2b64f9bbd383" providerId="ADAL" clId="{0B8A9604-734B-43AC-8107-8CA638DA1F8C}" dt="2023-12-19T15:50:44.227" v="9" actId="680"/>
      <pc:docMkLst>
        <pc:docMk/>
      </pc:docMkLst>
      <pc:sldChg chg="new">
        <pc:chgData name="Priyanka Patil" userId="b63f1a25-a60b-4107-9910-2b64f9bbd383" providerId="ADAL" clId="{0B8A9604-734B-43AC-8107-8CA638DA1F8C}" dt="2023-12-19T15:50:44.227" v="9" actId="680"/>
        <pc:sldMkLst>
          <pc:docMk/>
          <pc:sldMk cId="1772597760" sldId="256"/>
        </pc:sldMkLst>
      </pc:sldChg>
      <pc:sldChg chg="addSp modSp new del mod">
        <pc:chgData name="Priyanka Patil" userId="b63f1a25-a60b-4107-9910-2b64f9bbd383" providerId="ADAL" clId="{0B8A9604-734B-43AC-8107-8CA638DA1F8C}" dt="2023-12-19T15:48:51.428" v="8" actId="2696"/>
        <pc:sldMkLst>
          <pc:docMk/>
          <pc:sldMk cId="4194083377" sldId="256"/>
        </pc:sldMkLst>
        <pc:graphicFrameChg chg="add mod">
          <ac:chgData name="Priyanka Patil" userId="b63f1a25-a60b-4107-9910-2b64f9bbd383" providerId="ADAL" clId="{0B8A9604-734B-43AC-8107-8CA638DA1F8C}" dt="2023-12-19T15:48:42.111" v="7"/>
          <ac:graphicFrameMkLst>
            <pc:docMk/>
            <pc:sldMk cId="4194083377" sldId="256"/>
            <ac:graphicFrameMk id="6" creationId="{919CFE9E-C39D-E59D-8AB7-2E124301045E}"/>
          </ac:graphicFrameMkLst>
        </pc:graphicFrameChg>
      </pc:sldChg>
    </pc:docChg>
  </pc:docChgLst>
  <pc:docChgLst>
    <pc:chgData name="Priyanka Patil" userId="b63f1a25-a60b-4107-9910-2b64f9bbd383" providerId="ADAL" clId="{E4607D3E-A0CB-44BC-A347-92816977B877}"/>
    <pc:docChg chg="undo redo custSel addSld delSld modSld addMainMaster delMainMaster">
      <pc:chgData name="Priyanka Patil" userId="b63f1a25-a60b-4107-9910-2b64f9bbd383" providerId="ADAL" clId="{E4607D3E-A0CB-44BC-A347-92816977B877}" dt="2024-04-29T18:25:55.979" v="217" actId="20577"/>
      <pc:docMkLst>
        <pc:docMk/>
      </pc:docMkLst>
      <pc:sldChg chg="modSp new mod">
        <pc:chgData name="Priyanka Patil" userId="b63f1a25-a60b-4107-9910-2b64f9bbd383" providerId="ADAL" clId="{E4607D3E-A0CB-44BC-A347-92816977B877}" dt="2024-04-29T18:25:55.979" v="217" actId="20577"/>
        <pc:sldMkLst>
          <pc:docMk/>
          <pc:sldMk cId="1178416291" sldId="256"/>
        </pc:sldMkLst>
        <pc:spChg chg="mod">
          <ac:chgData name="Priyanka Patil" userId="b63f1a25-a60b-4107-9910-2b64f9bbd383" providerId="ADAL" clId="{E4607D3E-A0CB-44BC-A347-92816977B877}" dt="2024-04-29T18:25:55.979" v="217" actId="20577"/>
          <ac:spMkLst>
            <pc:docMk/>
            <pc:sldMk cId="1178416291" sldId="256"/>
            <ac:spMk id="2" creationId="{1C66443E-47D6-9D7F-DC57-5E2245AA15F1}"/>
          </ac:spMkLst>
        </pc:spChg>
      </pc:sldChg>
      <pc:sldChg chg="addSp delSp modSp del mod setBg modClrScheme chgLayout">
        <pc:chgData name="Priyanka Patil" userId="b63f1a25-a60b-4107-9910-2b64f9bbd383" providerId="ADAL" clId="{E4607D3E-A0CB-44BC-A347-92816977B877}" dt="2024-04-29T16:51:51.237" v="2" actId="2696"/>
        <pc:sldMkLst>
          <pc:docMk/>
          <pc:sldMk cId="1772597760" sldId="256"/>
        </pc:sldMkLst>
        <pc:spChg chg="add mod">
          <ac:chgData name="Priyanka Patil" userId="b63f1a25-a60b-4107-9910-2b64f9bbd383" providerId="ADAL" clId="{E4607D3E-A0CB-44BC-A347-92816977B877}" dt="2024-04-29T16:51:24.317" v="1" actId="26606"/>
          <ac:spMkLst>
            <pc:docMk/>
            <pc:sldMk cId="1772597760" sldId="256"/>
            <ac:spMk id="2" creationId="{FE86203B-4B3D-7D7D-41DA-A6CE7B26E426}"/>
          </ac:spMkLst>
        </pc:spChg>
        <pc:spChg chg="add del mod">
          <ac:chgData name="Priyanka Patil" userId="b63f1a25-a60b-4107-9910-2b64f9bbd383" providerId="ADAL" clId="{E4607D3E-A0CB-44BC-A347-92816977B877}" dt="2024-04-29T16:51:24.317" v="1" actId="26606"/>
          <ac:spMkLst>
            <pc:docMk/>
            <pc:sldMk cId="1772597760" sldId="256"/>
            <ac:spMk id="3" creationId="{75919551-EBEF-BF35-AE2B-1403B05B97FD}"/>
          </ac:spMkLst>
        </pc:spChg>
        <pc:spChg chg="add">
          <ac:chgData name="Priyanka Patil" userId="b63f1a25-a60b-4107-9910-2b64f9bbd383" providerId="ADAL" clId="{E4607D3E-A0CB-44BC-A347-92816977B877}" dt="2024-04-29T16:51:24.317" v="1" actId="26606"/>
          <ac:spMkLst>
            <pc:docMk/>
            <pc:sldMk cId="1772597760" sldId="256"/>
            <ac:spMk id="8" creationId="{577D6B2E-37A3-429E-A37C-F30ED6487282}"/>
          </ac:spMkLst>
        </pc:spChg>
        <pc:spChg chg="add">
          <ac:chgData name="Priyanka Patil" userId="b63f1a25-a60b-4107-9910-2b64f9bbd383" providerId="ADAL" clId="{E4607D3E-A0CB-44BC-A347-92816977B877}" dt="2024-04-29T16:51:24.317" v="1" actId="26606"/>
          <ac:spMkLst>
            <pc:docMk/>
            <pc:sldMk cId="1772597760" sldId="256"/>
            <ac:spMk id="10" creationId="{5CEAD642-85CF-4750-8432-7C80C901F001}"/>
          </ac:spMkLst>
        </pc:spChg>
        <pc:spChg chg="add">
          <ac:chgData name="Priyanka Patil" userId="b63f1a25-a60b-4107-9910-2b64f9bbd383" providerId="ADAL" clId="{E4607D3E-A0CB-44BC-A347-92816977B877}" dt="2024-04-29T16:51:24.317" v="1" actId="26606"/>
          <ac:spMkLst>
            <pc:docMk/>
            <pc:sldMk cId="1772597760" sldId="256"/>
            <ac:spMk id="12" creationId="{FA33EEAE-15D5-4119-8C1E-89D943F911EF}"/>
          </ac:spMkLst>
        </pc:spChg>
        <pc:spChg chg="add">
          <ac:chgData name="Priyanka Patil" userId="b63f1a25-a60b-4107-9910-2b64f9bbd383" providerId="ADAL" clId="{E4607D3E-A0CB-44BC-A347-92816977B877}" dt="2024-04-29T16:51:24.317" v="1" actId="26606"/>
          <ac:spMkLst>
            <pc:docMk/>
            <pc:sldMk cId="1772597760" sldId="256"/>
            <ac:spMk id="14" creationId="{730D8B3B-9B80-4025-B934-26DC7D7CD231}"/>
          </ac:spMkLst>
        </pc:spChg>
        <pc:spChg chg="add">
          <ac:chgData name="Priyanka Patil" userId="b63f1a25-a60b-4107-9910-2b64f9bbd383" providerId="ADAL" clId="{E4607D3E-A0CB-44BC-A347-92816977B877}" dt="2024-04-29T16:51:24.317" v="1" actId="26606"/>
          <ac:spMkLst>
            <pc:docMk/>
            <pc:sldMk cId="1772597760" sldId="256"/>
            <ac:spMk id="16" creationId="{1064D5D5-227B-4F66-9AEA-46F570E793BD}"/>
          </ac:spMkLst>
        </pc:spChg>
        <pc:spChg chg="add">
          <ac:chgData name="Priyanka Patil" userId="b63f1a25-a60b-4107-9910-2b64f9bbd383" providerId="ADAL" clId="{E4607D3E-A0CB-44BC-A347-92816977B877}" dt="2024-04-29T16:51:24.317" v="1" actId="26606"/>
          <ac:spMkLst>
            <pc:docMk/>
            <pc:sldMk cId="1772597760" sldId="256"/>
            <ac:spMk id="18" creationId="{646B67A4-D328-4747-A82B-65E84FA46368}"/>
          </ac:spMkLst>
        </pc:spChg>
        <pc:spChg chg="add">
          <ac:chgData name="Priyanka Patil" userId="b63f1a25-a60b-4107-9910-2b64f9bbd383" providerId="ADAL" clId="{E4607D3E-A0CB-44BC-A347-92816977B877}" dt="2024-04-29T16:51:24.317" v="1" actId="26606"/>
          <ac:spMkLst>
            <pc:docMk/>
            <pc:sldMk cId="1772597760" sldId="256"/>
            <ac:spMk id="20" creationId="{B5A1B09C-1565-46F8-B70F-621C5EB48A09}"/>
          </ac:spMkLst>
        </pc:spChg>
        <pc:spChg chg="add">
          <ac:chgData name="Priyanka Patil" userId="b63f1a25-a60b-4107-9910-2b64f9bbd383" providerId="ADAL" clId="{E4607D3E-A0CB-44BC-A347-92816977B877}" dt="2024-04-29T16:51:24.317" v="1" actId="26606"/>
          <ac:spMkLst>
            <pc:docMk/>
            <pc:sldMk cId="1772597760" sldId="256"/>
            <ac:spMk id="22" creationId="{8C516CC8-80AC-446C-A56E-9F54B7210402}"/>
          </ac:spMkLst>
        </pc:spChg>
      </pc:sldChg>
      <pc:sldChg chg="addSp modSp new del mod setBg modClrScheme chgLayout">
        <pc:chgData name="Priyanka Patil" userId="b63f1a25-a60b-4107-9910-2b64f9bbd383" providerId="ADAL" clId="{E4607D3E-A0CB-44BC-A347-92816977B877}" dt="2024-04-29T16:56:27.758" v="6" actId="2696"/>
        <pc:sldMkLst>
          <pc:docMk/>
          <pc:sldMk cId="3238166159" sldId="256"/>
        </pc:sldMkLst>
        <pc:spChg chg="mod">
          <ac:chgData name="Priyanka Patil" userId="b63f1a25-a60b-4107-9910-2b64f9bbd383" providerId="ADAL" clId="{E4607D3E-A0CB-44BC-A347-92816977B877}" dt="2024-04-29T16:54:23.262" v="5"/>
          <ac:spMkLst>
            <pc:docMk/>
            <pc:sldMk cId="3238166159" sldId="256"/>
            <ac:spMk id="2" creationId="{D87AC499-5308-89FA-76E7-9AC764E943C8}"/>
          </ac:spMkLst>
        </pc:spChg>
        <pc:spChg chg="mod">
          <ac:chgData name="Priyanka Patil" userId="b63f1a25-a60b-4107-9910-2b64f9bbd383" providerId="ADAL" clId="{E4607D3E-A0CB-44BC-A347-92816977B877}" dt="2024-04-29T16:53:35.170" v="4" actId="26606"/>
          <ac:spMkLst>
            <pc:docMk/>
            <pc:sldMk cId="3238166159" sldId="256"/>
            <ac:spMk id="3" creationId="{1C0CF2D9-E700-FF42-2334-997CA89489C3}"/>
          </ac:spMkLst>
        </pc:spChg>
        <pc:spChg chg="add">
          <ac:chgData name="Priyanka Patil" userId="b63f1a25-a60b-4107-9910-2b64f9bbd383" providerId="ADAL" clId="{E4607D3E-A0CB-44BC-A347-92816977B877}" dt="2024-04-29T16:53:35.170" v="4" actId="26606"/>
          <ac:spMkLst>
            <pc:docMk/>
            <pc:sldMk cId="3238166159" sldId="256"/>
            <ac:spMk id="9" creationId="{E20BB609-EF92-42DB-836C-0699A590B5CF}"/>
          </ac:spMkLst>
        </pc:spChg>
        <pc:spChg chg="add">
          <ac:chgData name="Priyanka Patil" userId="b63f1a25-a60b-4107-9910-2b64f9bbd383" providerId="ADAL" clId="{E4607D3E-A0CB-44BC-A347-92816977B877}" dt="2024-04-29T16:53:35.170" v="4" actId="26606"/>
          <ac:spMkLst>
            <pc:docMk/>
            <pc:sldMk cId="3238166159" sldId="256"/>
            <ac:spMk id="11" creationId="{40FA88D0-E295-4CF3-934C-6423EACEB025}"/>
          </ac:spMkLst>
        </pc:spChg>
        <pc:picChg chg="add">
          <ac:chgData name="Priyanka Patil" userId="b63f1a25-a60b-4107-9910-2b64f9bbd383" providerId="ADAL" clId="{E4607D3E-A0CB-44BC-A347-92816977B877}" dt="2024-04-29T16:53:35.170" v="4" actId="26606"/>
          <ac:picMkLst>
            <pc:docMk/>
            <pc:sldMk cId="3238166159" sldId="256"/>
            <ac:picMk id="4" creationId="{68936E01-92EA-F68A-E8B2-3BE0CFA501B4}"/>
          </ac:picMkLst>
        </pc:picChg>
        <pc:cxnChg chg="add">
          <ac:chgData name="Priyanka Patil" userId="b63f1a25-a60b-4107-9910-2b64f9bbd383" providerId="ADAL" clId="{E4607D3E-A0CB-44BC-A347-92816977B877}" dt="2024-04-29T16:53:35.170" v="4" actId="26606"/>
          <ac:cxnSpMkLst>
            <pc:docMk/>
            <pc:sldMk cId="3238166159" sldId="256"/>
            <ac:cxnSpMk id="13" creationId="{8F4E56A8-93D5-4BE3-AE61-84677331AD07}"/>
          </ac:cxnSpMkLst>
        </pc:cxnChg>
        <pc:cxnChg chg="add">
          <ac:chgData name="Priyanka Patil" userId="b63f1a25-a60b-4107-9910-2b64f9bbd383" providerId="ADAL" clId="{E4607D3E-A0CB-44BC-A347-92816977B877}" dt="2024-04-29T16:53:35.170" v="4" actId="26606"/>
          <ac:cxnSpMkLst>
            <pc:docMk/>
            <pc:sldMk cId="3238166159" sldId="256"/>
            <ac:cxnSpMk id="15" creationId="{BD492A0C-1773-477B-83B5-C707CB057709}"/>
          </ac:cxnSpMkLst>
        </pc:cxnChg>
      </pc:sldChg>
      <pc:sldChg chg="addSp delSp modSp new mod">
        <pc:chgData name="Priyanka Patil" userId="b63f1a25-a60b-4107-9910-2b64f9bbd383" providerId="ADAL" clId="{E4607D3E-A0CB-44BC-A347-92816977B877}" dt="2024-04-29T18:25:20.045" v="204" actId="14100"/>
        <pc:sldMkLst>
          <pc:docMk/>
          <pc:sldMk cId="53527547" sldId="257"/>
        </pc:sldMkLst>
        <pc:spChg chg="add del">
          <ac:chgData name="Priyanka Patil" userId="b63f1a25-a60b-4107-9910-2b64f9bbd383" providerId="ADAL" clId="{E4607D3E-A0CB-44BC-A347-92816977B877}" dt="2024-04-29T18:21:53.314" v="145" actId="22"/>
          <ac:spMkLst>
            <pc:docMk/>
            <pc:sldMk cId="53527547" sldId="257"/>
            <ac:spMk id="3" creationId="{44630D61-0934-958E-9547-5D793A298BFD}"/>
          </ac:spMkLst>
        </pc:spChg>
        <pc:spChg chg="add mod">
          <ac:chgData name="Priyanka Patil" userId="b63f1a25-a60b-4107-9910-2b64f9bbd383" providerId="ADAL" clId="{E4607D3E-A0CB-44BC-A347-92816977B877}" dt="2024-04-29T18:25:20.045" v="204" actId="14100"/>
          <ac:spMkLst>
            <pc:docMk/>
            <pc:sldMk cId="53527547" sldId="257"/>
            <ac:spMk id="5" creationId="{959439F3-2535-DB3F-0599-23292DF8F3DE}"/>
          </ac:spMkLst>
        </pc:spChg>
      </pc:sldChg>
      <pc:sldMasterChg chg="del delSldLayout">
        <pc:chgData name="Priyanka Patil" userId="b63f1a25-a60b-4107-9910-2b64f9bbd383" providerId="ADAL" clId="{E4607D3E-A0CB-44BC-A347-92816977B877}" dt="2024-04-29T16:53:35.170" v="4" actId="26606"/>
        <pc:sldMasterMkLst>
          <pc:docMk/>
          <pc:sldMasterMk cId="2492296218" sldId="2147483648"/>
        </pc:sldMasterMkLst>
        <pc:sldLayoutChg chg="del">
          <pc:chgData name="Priyanka Patil" userId="b63f1a25-a60b-4107-9910-2b64f9bbd383" providerId="ADAL" clId="{E4607D3E-A0CB-44BC-A347-92816977B877}" dt="2024-04-29T16:53:35.170" v="4" actId="26606"/>
          <pc:sldLayoutMkLst>
            <pc:docMk/>
            <pc:sldMasterMk cId="2492296218" sldId="2147483648"/>
            <pc:sldLayoutMk cId="2625326178" sldId="2147483649"/>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059947624" sldId="2147483650"/>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885306976" sldId="2147483651"/>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61731715" sldId="2147483652"/>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947733256" sldId="2147483653"/>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801921008" sldId="2147483654"/>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167052202" sldId="2147483655"/>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934363204" sldId="2147483656"/>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033954878" sldId="2147483657"/>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3848054108" sldId="2147483658"/>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713968772" sldId="2147483659"/>
          </pc:sldLayoutMkLst>
        </pc:sldLayoutChg>
      </pc:sldMasterChg>
      <pc:sldMasterChg chg="add addSldLayout">
        <pc:chgData name="Priyanka Patil" userId="b63f1a25-a60b-4107-9910-2b64f9bbd383" providerId="ADAL" clId="{E4607D3E-A0CB-44BC-A347-92816977B877}" dt="2024-04-29T16:53:35.170" v="4" actId="26606"/>
        <pc:sldMasterMkLst>
          <pc:docMk/>
          <pc:sldMasterMk cId="2852522313" sldId="2147483712"/>
        </pc:sldMasterMkLst>
        <pc:sldLayoutChg chg="add">
          <pc:chgData name="Priyanka Patil" userId="b63f1a25-a60b-4107-9910-2b64f9bbd383" providerId="ADAL" clId="{E4607D3E-A0CB-44BC-A347-92816977B877}" dt="2024-04-29T16:53:35.170" v="4" actId="26606"/>
          <pc:sldLayoutMkLst>
            <pc:docMk/>
            <pc:sldMasterMk cId="2852522313" sldId="2147483712"/>
            <pc:sldLayoutMk cId="4293176586" sldId="2147483701"/>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107809286" sldId="2147483702"/>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1023203919" sldId="2147483703"/>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3134349814" sldId="2147483704"/>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1596076006" sldId="2147483705"/>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00363214" sldId="2147483706"/>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108782527" sldId="2147483707"/>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2601510266" sldId="2147483708"/>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90353694" sldId="2147483709"/>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2797721090" sldId="2147483710"/>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3808385141" sldId="2147483711"/>
          </pc:sldLayoutMkLst>
        </pc:sldLayoutChg>
      </pc:sldMasterChg>
    </pc:docChg>
  </pc:docChgLst>
  <pc:docChgLst>
    <pc:chgData name="Priyanka Patil" userId="b63f1a25-a60b-4107-9910-2b64f9bbd383" providerId="ADAL" clId="{9E3AB5FD-3C1F-824A-90A9-3F548CA7A79F}"/>
    <pc:docChg chg="undo custSel addSld delSld modSld">
      <pc:chgData name="Priyanka Patil" userId="b63f1a25-a60b-4107-9910-2b64f9bbd383" providerId="ADAL" clId="{9E3AB5FD-3C1F-824A-90A9-3F548CA7A79F}" dt="2024-04-30T18:10:32.280" v="2248" actId="27636"/>
      <pc:docMkLst>
        <pc:docMk/>
      </pc:docMkLst>
      <pc:sldChg chg="addSp delSp modSp mod modClrScheme chgLayout">
        <pc:chgData name="Priyanka Patil" userId="b63f1a25-a60b-4107-9910-2b64f9bbd383" providerId="ADAL" clId="{9E3AB5FD-3C1F-824A-90A9-3F548CA7A79F}" dt="2024-04-29T23:27:39.667" v="275" actId="700"/>
        <pc:sldMkLst>
          <pc:docMk/>
          <pc:sldMk cId="1178416291" sldId="256"/>
        </pc:sldMkLst>
        <pc:spChg chg="mod ord">
          <ac:chgData name="Priyanka Patil" userId="b63f1a25-a60b-4107-9910-2b64f9bbd383" providerId="ADAL" clId="{9E3AB5FD-3C1F-824A-90A9-3F548CA7A79F}" dt="2024-04-29T23:27:39.667" v="275" actId="700"/>
          <ac:spMkLst>
            <pc:docMk/>
            <pc:sldMk cId="1178416291" sldId="256"/>
            <ac:spMk id="2" creationId="{1C66443E-47D6-9D7F-DC57-5E2245AA15F1}"/>
          </ac:spMkLst>
        </pc:spChg>
        <pc:spChg chg="add del mod ord">
          <ac:chgData name="Priyanka Patil" userId="b63f1a25-a60b-4107-9910-2b64f9bbd383" providerId="ADAL" clId="{9E3AB5FD-3C1F-824A-90A9-3F548CA7A79F}" dt="2024-04-29T23:27:39.667" v="275" actId="700"/>
          <ac:spMkLst>
            <pc:docMk/>
            <pc:sldMk cId="1178416291" sldId="256"/>
            <ac:spMk id="3" creationId="{D6204D7C-6F67-0C21-1245-93D8E7F9D3E8}"/>
          </ac:spMkLst>
        </pc:spChg>
      </pc:sldChg>
      <pc:sldChg chg="modSp del mod">
        <pc:chgData name="Priyanka Patil" userId="b63f1a25-a60b-4107-9910-2b64f9bbd383" providerId="ADAL" clId="{9E3AB5FD-3C1F-824A-90A9-3F548CA7A79F}" dt="2024-04-29T23:04:35.847" v="1" actId="2696"/>
        <pc:sldMkLst>
          <pc:docMk/>
          <pc:sldMk cId="53527547" sldId="257"/>
        </pc:sldMkLst>
        <pc:spChg chg="mod">
          <ac:chgData name="Priyanka Patil" userId="b63f1a25-a60b-4107-9910-2b64f9bbd383" providerId="ADAL" clId="{9E3AB5FD-3C1F-824A-90A9-3F548CA7A79F}" dt="2024-04-29T23:04:29.823" v="0" actId="20577"/>
          <ac:spMkLst>
            <pc:docMk/>
            <pc:sldMk cId="53527547" sldId="257"/>
            <ac:spMk id="5" creationId="{959439F3-2535-DB3F-0599-23292DF8F3DE}"/>
          </ac:spMkLst>
        </pc:spChg>
      </pc:sldChg>
      <pc:sldChg chg="addSp delSp modSp new del mod setBg modClrScheme setClrOvrMap chgLayout">
        <pc:chgData name="Priyanka Patil" userId="b63f1a25-a60b-4107-9910-2b64f9bbd383" providerId="ADAL" clId="{9E3AB5FD-3C1F-824A-90A9-3F548CA7A79F}" dt="2024-04-29T23:16:05.644" v="138" actId="2696"/>
        <pc:sldMkLst>
          <pc:docMk/>
          <pc:sldMk cId="172823939" sldId="257"/>
        </pc:sldMkLst>
        <pc:spChg chg="del mod ord">
          <ac:chgData name="Priyanka Patil" userId="b63f1a25-a60b-4107-9910-2b64f9bbd383" providerId="ADAL" clId="{9E3AB5FD-3C1F-824A-90A9-3F548CA7A79F}" dt="2024-04-29T23:13:08.254" v="77" actId="700"/>
          <ac:spMkLst>
            <pc:docMk/>
            <pc:sldMk cId="172823939" sldId="257"/>
            <ac:spMk id="2" creationId="{73FEBACD-9656-3964-60B0-38C4002DA5AD}"/>
          </ac:spMkLst>
        </pc:spChg>
        <pc:spChg chg="add mod ord">
          <ac:chgData name="Priyanka Patil" userId="b63f1a25-a60b-4107-9910-2b64f9bbd383" providerId="ADAL" clId="{9E3AB5FD-3C1F-824A-90A9-3F548CA7A79F}" dt="2024-04-29T23:13:47.450" v="91" actId="14100"/>
          <ac:spMkLst>
            <pc:docMk/>
            <pc:sldMk cId="172823939" sldId="257"/>
            <ac:spMk id="3" creationId="{715F574F-4762-AE2D-B151-84CCC311820A}"/>
          </ac:spMkLst>
        </pc:spChg>
        <pc:spChg chg="add mod ord">
          <ac:chgData name="Priyanka Patil" userId="b63f1a25-a60b-4107-9910-2b64f9bbd383" providerId="ADAL" clId="{9E3AB5FD-3C1F-824A-90A9-3F548CA7A79F}" dt="2024-04-29T23:15:59.948" v="137" actId="5793"/>
          <ac:spMkLst>
            <pc:docMk/>
            <pc:sldMk cId="172823939" sldId="257"/>
            <ac:spMk id="4" creationId="{6F5E6310-02AA-115B-C599-E721D8D6E9C3}"/>
          </ac:spMkLst>
        </pc:spChg>
        <pc:spChg chg="add">
          <ac:chgData name="Priyanka Patil" userId="b63f1a25-a60b-4107-9910-2b64f9bbd383" providerId="ADAL" clId="{9E3AB5FD-3C1F-824A-90A9-3F548CA7A79F}" dt="2024-04-29T23:13:31.657" v="78" actId="26606"/>
          <ac:spMkLst>
            <pc:docMk/>
            <pc:sldMk cId="172823939" sldId="257"/>
            <ac:spMk id="9" creationId="{74CD14DB-BB81-479F-A1FC-1C75640E9F84}"/>
          </ac:spMkLst>
        </pc:spChg>
        <pc:spChg chg="add">
          <ac:chgData name="Priyanka Patil" userId="b63f1a25-a60b-4107-9910-2b64f9bbd383" providerId="ADAL" clId="{9E3AB5FD-3C1F-824A-90A9-3F548CA7A79F}" dt="2024-04-29T23:13:31.657" v="78" actId="26606"/>
          <ac:spMkLst>
            <pc:docMk/>
            <pc:sldMk cId="172823939" sldId="257"/>
            <ac:spMk id="11" creationId="{C943A91B-7CA7-4592-A975-73B1BF8C4C74}"/>
          </ac:spMkLst>
        </pc:spChg>
        <pc:spChg chg="add">
          <ac:chgData name="Priyanka Patil" userId="b63f1a25-a60b-4107-9910-2b64f9bbd383" providerId="ADAL" clId="{9E3AB5FD-3C1F-824A-90A9-3F548CA7A79F}" dt="2024-04-29T23:13:31.657" v="78" actId="26606"/>
          <ac:spMkLst>
            <pc:docMk/>
            <pc:sldMk cId="172823939" sldId="257"/>
            <ac:spMk id="13" creationId="{EC471314-E46A-414B-8D91-74880E84F187}"/>
          </ac:spMkLst>
        </pc:spChg>
        <pc:spChg chg="add">
          <ac:chgData name="Priyanka Patil" userId="b63f1a25-a60b-4107-9910-2b64f9bbd383" providerId="ADAL" clId="{9E3AB5FD-3C1F-824A-90A9-3F548CA7A79F}" dt="2024-04-29T23:13:31.657" v="78" actId="26606"/>
          <ac:spMkLst>
            <pc:docMk/>
            <pc:sldMk cId="172823939" sldId="257"/>
            <ac:spMk id="15" creationId="{6A681326-1C9D-44A3-A627-3871BDAE4127}"/>
          </ac:spMkLst>
        </pc:spChg>
      </pc:sldChg>
      <pc:sldChg chg="addSp delSp modSp new add del mod modClrScheme chgLayout">
        <pc:chgData name="Priyanka Patil" userId="b63f1a25-a60b-4107-9910-2b64f9bbd383" providerId="ADAL" clId="{9E3AB5FD-3C1F-824A-90A9-3F548CA7A79F}" dt="2024-04-29T23:39:55.934" v="375" actId="20577"/>
        <pc:sldMkLst>
          <pc:docMk/>
          <pc:sldMk cId="2698282974" sldId="257"/>
        </pc:sldMkLst>
        <pc:spChg chg="del mod ord">
          <ac:chgData name="Priyanka Patil" userId="b63f1a25-a60b-4107-9910-2b64f9bbd383" providerId="ADAL" clId="{9E3AB5FD-3C1F-824A-90A9-3F548CA7A79F}" dt="2024-04-29T23:16:16.457" v="140" actId="700"/>
          <ac:spMkLst>
            <pc:docMk/>
            <pc:sldMk cId="2698282974" sldId="257"/>
            <ac:spMk id="2" creationId="{D015B190-16AC-9EBB-6F19-5EDB007BC5BC}"/>
          </ac:spMkLst>
        </pc:spChg>
        <pc:spChg chg="add mod ord">
          <ac:chgData name="Priyanka Patil" userId="b63f1a25-a60b-4107-9910-2b64f9bbd383" providerId="ADAL" clId="{9E3AB5FD-3C1F-824A-90A9-3F548CA7A79F}" dt="2024-04-29T23:16:55.764" v="162" actId="20577"/>
          <ac:spMkLst>
            <pc:docMk/>
            <pc:sldMk cId="2698282974" sldId="257"/>
            <ac:spMk id="3" creationId="{52AA1D7C-C9C4-C26E-697A-E5FBADEE8E92}"/>
          </ac:spMkLst>
        </pc:spChg>
        <pc:spChg chg="add mod ord">
          <ac:chgData name="Priyanka Patil" userId="b63f1a25-a60b-4107-9910-2b64f9bbd383" providerId="ADAL" clId="{9E3AB5FD-3C1F-824A-90A9-3F548CA7A79F}" dt="2024-04-29T23:39:55.934" v="375" actId="20577"/>
          <ac:spMkLst>
            <pc:docMk/>
            <pc:sldMk cId="2698282974" sldId="257"/>
            <ac:spMk id="4" creationId="{04A6BA5C-300B-4082-7BD9-10BF02D91EB2}"/>
          </ac:spMkLst>
        </pc:spChg>
        <pc:picChg chg="add mod">
          <ac:chgData name="Priyanka Patil" userId="b63f1a25-a60b-4107-9910-2b64f9bbd383" providerId="ADAL" clId="{9E3AB5FD-3C1F-824A-90A9-3F548CA7A79F}" dt="2024-04-29T23:22:23.871" v="214" actId="931"/>
          <ac:picMkLst>
            <pc:docMk/>
            <pc:sldMk cId="2698282974" sldId="257"/>
            <ac:picMk id="6" creationId="{F6618C53-F1C8-02CC-34BA-F99C0BBE6C03}"/>
          </ac:picMkLst>
        </pc:picChg>
      </pc:sldChg>
      <pc:sldChg chg="modSp new del mod">
        <pc:chgData name="Priyanka Patil" userId="b63f1a25-a60b-4107-9910-2b64f9bbd383" providerId="ADAL" clId="{9E3AB5FD-3C1F-824A-90A9-3F548CA7A79F}" dt="2024-04-29T23:12:42.467" v="75" actId="2696"/>
        <pc:sldMkLst>
          <pc:docMk/>
          <pc:sldMk cId="2856697052" sldId="257"/>
        </pc:sldMkLst>
        <pc:spChg chg="mod">
          <ac:chgData name="Priyanka Patil" userId="b63f1a25-a60b-4107-9910-2b64f9bbd383" providerId="ADAL" clId="{9E3AB5FD-3C1F-824A-90A9-3F548CA7A79F}" dt="2024-04-29T23:12:37.306" v="74" actId="20577"/>
          <ac:spMkLst>
            <pc:docMk/>
            <pc:sldMk cId="2856697052" sldId="257"/>
            <ac:spMk id="2" creationId="{F307AF5E-199D-D6FE-060B-E566E74005E6}"/>
          </ac:spMkLst>
        </pc:spChg>
      </pc:sldChg>
      <pc:sldChg chg="addSp delSp modSp new del mod modClrScheme chgLayout">
        <pc:chgData name="Priyanka Patil" userId="b63f1a25-a60b-4107-9910-2b64f9bbd383" providerId="ADAL" clId="{9E3AB5FD-3C1F-824A-90A9-3F548CA7A79F}" dt="2024-04-29T23:11:50.533" v="27" actId="2696"/>
        <pc:sldMkLst>
          <pc:docMk/>
          <pc:sldMk cId="3135738004" sldId="257"/>
        </pc:sldMkLst>
        <pc:spChg chg="del">
          <ac:chgData name="Priyanka Patil" userId="b63f1a25-a60b-4107-9910-2b64f9bbd383" providerId="ADAL" clId="{9E3AB5FD-3C1F-824A-90A9-3F548CA7A79F}" dt="2024-04-29T23:04:41.921" v="3" actId="700"/>
          <ac:spMkLst>
            <pc:docMk/>
            <pc:sldMk cId="3135738004" sldId="257"/>
            <ac:spMk id="2" creationId="{DC8689DE-5626-31C1-A2F6-36550392DD99}"/>
          </ac:spMkLst>
        </pc:spChg>
        <pc:spChg chg="add del mod">
          <ac:chgData name="Priyanka Patil" userId="b63f1a25-a60b-4107-9910-2b64f9bbd383" providerId="ADAL" clId="{9E3AB5FD-3C1F-824A-90A9-3F548CA7A79F}" dt="2024-04-29T23:06:51.498" v="9"/>
          <ac:spMkLst>
            <pc:docMk/>
            <pc:sldMk cId="3135738004" sldId="257"/>
            <ac:spMk id="3" creationId="{8A081B57-1004-EB48-C872-D41CE31AA122}"/>
          </ac:spMkLst>
        </pc:spChg>
        <pc:spChg chg="add mod">
          <ac:chgData name="Priyanka Patil" userId="b63f1a25-a60b-4107-9910-2b64f9bbd383" providerId="ADAL" clId="{9E3AB5FD-3C1F-824A-90A9-3F548CA7A79F}" dt="2024-04-29T23:08:06.532" v="26" actId="20577"/>
          <ac:spMkLst>
            <pc:docMk/>
            <pc:sldMk cId="3135738004" sldId="257"/>
            <ac:spMk id="5" creationId="{141CFF80-C874-6B96-7A62-7F46F7B4B16F}"/>
          </ac:spMkLst>
        </pc:spChg>
      </pc:sldChg>
      <pc:sldChg chg="addSp delSp modSp new del mod modClrScheme chgLayout">
        <pc:chgData name="Priyanka Patil" userId="b63f1a25-a60b-4107-9910-2b64f9bbd383" providerId="ADAL" clId="{9E3AB5FD-3C1F-824A-90A9-3F548CA7A79F}" dt="2024-04-29T23:29:55.746" v="290" actId="680"/>
        <pc:sldMkLst>
          <pc:docMk/>
          <pc:sldMk cId="4154717549" sldId="257"/>
        </pc:sldMkLst>
        <pc:spChg chg="add del mod ord">
          <ac:chgData name="Priyanka Patil" userId="b63f1a25-a60b-4107-9910-2b64f9bbd383" providerId="ADAL" clId="{9E3AB5FD-3C1F-824A-90A9-3F548CA7A79F}" dt="2024-04-29T23:29:55.495" v="289" actId="700"/>
          <ac:spMkLst>
            <pc:docMk/>
            <pc:sldMk cId="4154717549" sldId="257"/>
            <ac:spMk id="2" creationId="{6F343640-3C34-139C-46CD-0158F88AB777}"/>
          </ac:spMkLst>
        </pc:spChg>
        <pc:spChg chg="add del mod ord">
          <ac:chgData name="Priyanka Patil" userId="b63f1a25-a60b-4107-9910-2b64f9bbd383" providerId="ADAL" clId="{9E3AB5FD-3C1F-824A-90A9-3F548CA7A79F}" dt="2024-04-29T23:29:55.495" v="289" actId="700"/>
          <ac:spMkLst>
            <pc:docMk/>
            <pc:sldMk cId="4154717549" sldId="257"/>
            <ac:spMk id="3" creationId="{70FE12C3-FF19-B6EF-D28C-222C1BDB8415}"/>
          </ac:spMkLst>
        </pc:spChg>
        <pc:spChg chg="add del mod ord">
          <ac:chgData name="Priyanka Patil" userId="b63f1a25-a60b-4107-9910-2b64f9bbd383" providerId="ADAL" clId="{9E3AB5FD-3C1F-824A-90A9-3F548CA7A79F}" dt="2024-04-29T23:29:55.495" v="289" actId="700"/>
          <ac:spMkLst>
            <pc:docMk/>
            <pc:sldMk cId="4154717549" sldId="257"/>
            <ac:spMk id="4" creationId="{896C540E-3588-247F-310B-BED97307EF06}"/>
          </ac:spMkLst>
        </pc:spChg>
        <pc:graphicFrameChg chg="add mod">
          <ac:chgData name="Priyanka Patil" userId="b63f1a25-a60b-4107-9910-2b64f9bbd383" providerId="ADAL" clId="{9E3AB5FD-3C1F-824A-90A9-3F548CA7A79F}" dt="2024-04-29T23:28:34.720" v="284" actId="12084"/>
          <ac:graphicFrameMkLst>
            <pc:docMk/>
            <pc:sldMk cId="4154717549" sldId="257"/>
            <ac:graphicFrameMk id="5" creationId="{8350CDE6-4EED-7939-8783-3E612FD5CD1C}"/>
          </ac:graphicFrameMkLst>
        </pc:graphicFrameChg>
      </pc:sldChg>
      <pc:sldChg chg="modSp new mod">
        <pc:chgData name="Priyanka Patil" userId="b63f1a25-a60b-4107-9910-2b64f9bbd383" providerId="ADAL" clId="{9E3AB5FD-3C1F-824A-90A9-3F548CA7A79F}" dt="2024-04-30T18:10:32.280" v="2248" actId="27636"/>
        <pc:sldMkLst>
          <pc:docMk/>
          <pc:sldMk cId="1163146555" sldId="258"/>
        </pc:sldMkLst>
        <pc:spChg chg="mod">
          <ac:chgData name="Priyanka Patil" userId="b63f1a25-a60b-4107-9910-2b64f9bbd383" providerId="ADAL" clId="{9E3AB5FD-3C1F-824A-90A9-3F548CA7A79F}" dt="2024-04-29T23:41:22.677" v="387" actId="14100"/>
          <ac:spMkLst>
            <pc:docMk/>
            <pc:sldMk cId="1163146555" sldId="258"/>
            <ac:spMk id="2" creationId="{029ACAA5-2AD2-461C-2A5B-2757F679B325}"/>
          </ac:spMkLst>
        </pc:spChg>
        <pc:spChg chg="mod">
          <ac:chgData name="Priyanka Patil" userId="b63f1a25-a60b-4107-9910-2b64f9bbd383" providerId="ADAL" clId="{9E3AB5FD-3C1F-824A-90A9-3F548CA7A79F}" dt="2024-04-30T18:10:32.280" v="2248" actId="27636"/>
          <ac:spMkLst>
            <pc:docMk/>
            <pc:sldMk cId="1163146555" sldId="258"/>
            <ac:spMk id="3" creationId="{D939B16C-AEAE-EE21-1915-0E3CE7D53C14}"/>
          </ac:spMkLst>
        </pc:spChg>
      </pc:sldChg>
      <pc:sldChg chg="modSp new mod">
        <pc:chgData name="Priyanka Patil" userId="b63f1a25-a60b-4107-9910-2b64f9bbd383" providerId="ADAL" clId="{9E3AB5FD-3C1F-824A-90A9-3F548CA7A79F}" dt="2024-04-29T23:56:53.822" v="679" actId="14100"/>
        <pc:sldMkLst>
          <pc:docMk/>
          <pc:sldMk cId="2496123081" sldId="259"/>
        </pc:sldMkLst>
        <pc:spChg chg="mod">
          <ac:chgData name="Priyanka Patil" userId="b63f1a25-a60b-4107-9910-2b64f9bbd383" providerId="ADAL" clId="{9E3AB5FD-3C1F-824A-90A9-3F548CA7A79F}" dt="2024-04-29T23:47:27.879" v="469" actId="14100"/>
          <ac:spMkLst>
            <pc:docMk/>
            <pc:sldMk cId="2496123081" sldId="259"/>
            <ac:spMk id="2" creationId="{4EB6C7A5-B673-2969-CDDA-930B6BC30E34}"/>
          </ac:spMkLst>
        </pc:spChg>
        <pc:spChg chg="mod">
          <ac:chgData name="Priyanka Patil" userId="b63f1a25-a60b-4107-9910-2b64f9bbd383" providerId="ADAL" clId="{9E3AB5FD-3C1F-824A-90A9-3F548CA7A79F}" dt="2024-04-29T23:56:53.822" v="679" actId="14100"/>
          <ac:spMkLst>
            <pc:docMk/>
            <pc:sldMk cId="2496123081" sldId="259"/>
            <ac:spMk id="3" creationId="{FACE9D88-6DC8-7B7C-2664-FF1A0718683F}"/>
          </ac:spMkLst>
        </pc:spChg>
      </pc:sldChg>
      <pc:sldChg chg="addSp delSp modSp new mod setBg setClrOvrMap">
        <pc:chgData name="Priyanka Patil" userId="b63f1a25-a60b-4107-9910-2b64f9bbd383" providerId="ADAL" clId="{9E3AB5FD-3C1F-824A-90A9-3F548CA7A79F}" dt="2024-04-30T00:27:47.322" v="1075" actId="1076"/>
        <pc:sldMkLst>
          <pc:docMk/>
          <pc:sldMk cId="1147347792" sldId="260"/>
        </pc:sldMkLst>
        <pc:spChg chg="mod">
          <ac:chgData name="Priyanka Patil" userId="b63f1a25-a60b-4107-9910-2b64f9bbd383" providerId="ADAL" clId="{9E3AB5FD-3C1F-824A-90A9-3F548CA7A79F}" dt="2024-04-30T00:15:53.007" v="961" actId="26606"/>
          <ac:spMkLst>
            <pc:docMk/>
            <pc:sldMk cId="1147347792" sldId="260"/>
            <ac:spMk id="2" creationId="{7479799A-78ED-E434-D0E1-EC356BEA29BB}"/>
          </ac:spMkLst>
        </pc:spChg>
        <pc:spChg chg="mod ord">
          <ac:chgData name="Priyanka Patil" userId="b63f1a25-a60b-4107-9910-2b64f9bbd383" providerId="ADAL" clId="{9E3AB5FD-3C1F-824A-90A9-3F548CA7A79F}" dt="2024-04-30T00:15:59.741" v="964" actId="962"/>
          <ac:spMkLst>
            <pc:docMk/>
            <pc:sldMk cId="1147347792" sldId="260"/>
            <ac:spMk id="3" creationId="{BF01017F-96AC-5A26-C311-0549DA9E43D7}"/>
          </ac:spMkLst>
        </pc:spChg>
        <pc:spChg chg="add del mod">
          <ac:chgData name="Priyanka Patil" userId="b63f1a25-a60b-4107-9910-2b64f9bbd383" providerId="ADAL" clId="{9E3AB5FD-3C1F-824A-90A9-3F548CA7A79F}" dt="2024-04-30T00:16:40.595" v="968"/>
          <ac:spMkLst>
            <pc:docMk/>
            <pc:sldMk cId="1147347792" sldId="260"/>
            <ac:spMk id="5" creationId="{785C225B-5B8D-F1D4-3137-EE2CC4BDA49A}"/>
          </ac:spMkLst>
        </pc:spChg>
        <pc:spChg chg="add mod">
          <ac:chgData name="Priyanka Patil" userId="b63f1a25-a60b-4107-9910-2b64f9bbd383" providerId="ADAL" clId="{9E3AB5FD-3C1F-824A-90A9-3F548CA7A79F}" dt="2024-04-30T00:27:47.322" v="1075" actId="1076"/>
          <ac:spMkLst>
            <pc:docMk/>
            <pc:sldMk cId="1147347792" sldId="260"/>
            <ac:spMk id="6" creationId="{6EBBF320-DED0-50E1-9610-274AB9F1907B}"/>
          </ac:spMkLst>
        </pc:spChg>
        <pc:spChg chg="add">
          <ac:chgData name="Priyanka Patil" userId="b63f1a25-a60b-4107-9910-2b64f9bbd383" providerId="ADAL" clId="{9E3AB5FD-3C1F-824A-90A9-3F548CA7A79F}" dt="2024-04-30T00:15:53.007" v="961" actId="26606"/>
          <ac:spMkLst>
            <pc:docMk/>
            <pc:sldMk cId="1147347792" sldId="260"/>
            <ac:spMk id="9" creationId="{C8A3C342-1D03-412F-8DD3-BF519E8E0AE9}"/>
          </ac:spMkLst>
        </pc:spChg>
        <pc:spChg chg="add">
          <ac:chgData name="Priyanka Patil" userId="b63f1a25-a60b-4107-9910-2b64f9bbd383" providerId="ADAL" clId="{9E3AB5FD-3C1F-824A-90A9-3F548CA7A79F}" dt="2024-04-30T00:15:53.007" v="961" actId="26606"/>
          <ac:spMkLst>
            <pc:docMk/>
            <pc:sldMk cId="1147347792" sldId="260"/>
            <ac:spMk id="11" creationId="{81CC9B02-E087-4350-AEBD-2C3CF001AF01}"/>
          </ac:spMkLst>
        </pc:spChg>
        <pc:spChg chg="add">
          <ac:chgData name="Priyanka Patil" userId="b63f1a25-a60b-4107-9910-2b64f9bbd383" providerId="ADAL" clId="{9E3AB5FD-3C1F-824A-90A9-3F548CA7A79F}" dt="2024-04-30T00:15:53.007" v="961" actId="26606"/>
          <ac:spMkLst>
            <pc:docMk/>
            <pc:sldMk cId="1147347792" sldId="260"/>
            <ac:spMk id="13" creationId="{AC3BF0FA-36FA-4CE9-840E-F7C3A8F168B5}"/>
          </ac:spMkLst>
        </pc:spChg>
        <pc:spChg chg="add">
          <ac:chgData name="Priyanka Patil" userId="b63f1a25-a60b-4107-9910-2b64f9bbd383" providerId="ADAL" clId="{9E3AB5FD-3C1F-824A-90A9-3F548CA7A79F}" dt="2024-04-30T00:15:53.007" v="961" actId="26606"/>
          <ac:spMkLst>
            <pc:docMk/>
            <pc:sldMk cId="1147347792" sldId="260"/>
            <ac:spMk id="15" creationId="{D6F18ACE-6E82-4ADC-8A2F-A1771B309B16}"/>
          </ac:spMkLst>
        </pc:spChg>
        <pc:picChg chg="add mod">
          <ac:chgData name="Priyanka Patil" userId="b63f1a25-a60b-4107-9910-2b64f9bbd383" providerId="ADAL" clId="{9E3AB5FD-3C1F-824A-90A9-3F548CA7A79F}" dt="2024-04-30T00:16:12.590" v="965" actId="14100"/>
          <ac:picMkLst>
            <pc:docMk/>
            <pc:sldMk cId="1147347792" sldId="260"/>
            <ac:picMk id="4" creationId="{48409C80-6B07-4F40-1FFF-D50325CEF2AF}"/>
          </ac:picMkLst>
        </pc:picChg>
      </pc:sldChg>
      <pc:sldChg chg="addSp delSp modSp new mod setBg setClrOvrMap">
        <pc:chgData name="Priyanka Patil" userId="b63f1a25-a60b-4107-9910-2b64f9bbd383" providerId="ADAL" clId="{9E3AB5FD-3C1F-824A-90A9-3F548CA7A79F}" dt="2024-04-30T00:53:17.767" v="1347"/>
        <pc:sldMkLst>
          <pc:docMk/>
          <pc:sldMk cId="4137405361" sldId="261"/>
        </pc:sldMkLst>
        <pc:spChg chg="mod">
          <ac:chgData name="Priyanka Patil" userId="b63f1a25-a60b-4107-9910-2b64f9bbd383" providerId="ADAL" clId="{9E3AB5FD-3C1F-824A-90A9-3F548CA7A79F}" dt="2024-04-30T00:50:19.074" v="1252" actId="26606"/>
          <ac:spMkLst>
            <pc:docMk/>
            <pc:sldMk cId="4137405361" sldId="261"/>
            <ac:spMk id="2" creationId="{E45BDD19-121F-3F89-E6D1-9B24AE69C6EE}"/>
          </ac:spMkLst>
        </pc:spChg>
        <pc:spChg chg="add del mod">
          <ac:chgData name="Priyanka Patil" userId="b63f1a25-a60b-4107-9910-2b64f9bbd383" providerId="ADAL" clId="{9E3AB5FD-3C1F-824A-90A9-3F548CA7A79F}" dt="2024-04-30T00:45:14.323" v="1204" actId="478"/>
          <ac:spMkLst>
            <pc:docMk/>
            <pc:sldMk cId="4137405361" sldId="261"/>
            <ac:spMk id="3" creationId="{7E06A984-2DA1-23ED-B425-18ABC1A040CB}"/>
          </ac:spMkLst>
        </pc:spChg>
        <pc:spChg chg="mod">
          <ac:chgData name="Priyanka Patil" userId="b63f1a25-a60b-4107-9910-2b64f9bbd383" providerId="ADAL" clId="{9E3AB5FD-3C1F-824A-90A9-3F548CA7A79F}" dt="2024-04-30T00:38:26.381" v="1156" actId="18245"/>
          <ac:spMkLst>
            <pc:docMk/>
            <pc:sldMk cId="4137405361" sldId="261"/>
            <ac:spMk id="7" creationId="{C1129149-64BB-7D06-067B-19E972971FDA}"/>
          </ac:spMkLst>
        </pc:spChg>
        <pc:spChg chg="mod">
          <ac:chgData name="Priyanka Patil" userId="b63f1a25-a60b-4107-9910-2b64f9bbd383" providerId="ADAL" clId="{9E3AB5FD-3C1F-824A-90A9-3F548CA7A79F}" dt="2024-04-30T00:38:26.381" v="1156" actId="18245"/>
          <ac:spMkLst>
            <pc:docMk/>
            <pc:sldMk cId="4137405361" sldId="261"/>
            <ac:spMk id="8" creationId="{0F65329A-E8E4-8096-9D90-19F001D67156}"/>
          </ac:spMkLst>
        </pc:spChg>
        <pc:spChg chg="mod">
          <ac:chgData name="Priyanka Patil" userId="b63f1a25-a60b-4107-9910-2b64f9bbd383" providerId="ADAL" clId="{9E3AB5FD-3C1F-824A-90A9-3F548CA7A79F}" dt="2024-04-30T00:38:26.381" v="1156" actId="18245"/>
          <ac:spMkLst>
            <pc:docMk/>
            <pc:sldMk cId="4137405361" sldId="261"/>
            <ac:spMk id="9" creationId="{E0BB00C4-8A06-389C-6AA1-5DB6EC5F345C}"/>
          </ac:spMkLst>
        </pc:spChg>
        <pc:spChg chg="mod">
          <ac:chgData name="Priyanka Patil" userId="b63f1a25-a60b-4107-9910-2b64f9bbd383" providerId="ADAL" clId="{9E3AB5FD-3C1F-824A-90A9-3F548CA7A79F}" dt="2024-04-30T00:38:26.381" v="1156" actId="18245"/>
          <ac:spMkLst>
            <pc:docMk/>
            <pc:sldMk cId="4137405361" sldId="261"/>
            <ac:spMk id="10" creationId="{C1810CFB-8515-4506-2E28-5F110BD4F5D5}"/>
          </ac:spMkLst>
        </pc:spChg>
        <pc:spChg chg="mod">
          <ac:chgData name="Priyanka Patil" userId="b63f1a25-a60b-4107-9910-2b64f9bbd383" providerId="ADAL" clId="{9E3AB5FD-3C1F-824A-90A9-3F548CA7A79F}" dt="2024-04-30T00:38:26.381" v="1156" actId="18245"/>
          <ac:spMkLst>
            <pc:docMk/>
            <pc:sldMk cId="4137405361" sldId="261"/>
            <ac:spMk id="11" creationId="{3F7DD009-68A6-9AAF-6E3C-9438ED17F154}"/>
          </ac:spMkLst>
        </pc:spChg>
        <pc:spChg chg="mod">
          <ac:chgData name="Priyanka Patil" userId="b63f1a25-a60b-4107-9910-2b64f9bbd383" providerId="ADAL" clId="{9E3AB5FD-3C1F-824A-90A9-3F548CA7A79F}" dt="2024-04-30T00:38:26.381" v="1156" actId="18245"/>
          <ac:spMkLst>
            <pc:docMk/>
            <pc:sldMk cId="4137405361" sldId="261"/>
            <ac:spMk id="12" creationId="{F358D740-DAFE-7CFB-1459-E26A9A57AB0B}"/>
          </ac:spMkLst>
        </pc:spChg>
        <pc:spChg chg="mod">
          <ac:chgData name="Priyanka Patil" userId="b63f1a25-a60b-4107-9910-2b64f9bbd383" providerId="ADAL" clId="{9E3AB5FD-3C1F-824A-90A9-3F548CA7A79F}" dt="2024-04-30T00:38:26.381" v="1156" actId="18245"/>
          <ac:spMkLst>
            <pc:docMk/>
            <pc:sldMk cId="4137405361" sldId="261"/>
            <ac:spMk id="13" creationId="{C9220ACB-86C4-8A8E-6F59-AA2617481617}"/>
          </ac:spMkLst>
        </pc:spChg>
        <pc:spChg chg="mod">
          <ac:chgData name="Priyanka Patil" userId="b63f1a25-a60b-4107-9910-2b64f9bbd383" providerId="ADAL" clId="{9E3AB5FD-3C1F-824A-90A9-3F548CA7A79F}" dt="2024-04-30T00:38:26.381" v="1156" actId="18245"/>
          <ac:spMkLst>
            <pc:docMk/>
            <pc:sldMk cId="4137405361" sldId="261"/>
            <ac:spMk id="14" creationId="{3BB35B0E-A76E-2C2C-045D-28F7558EA953}"/>
          </ac:spMkLst>
        </pc:spChg>
        <pc:spChg chg="mod">
          <ac:chgData name="Priyanka Patil" userId="b63f1a25-a60b-4107-9910-2b64f9bbd383" providerId="ADAL" clId="{9E3AB5FD-3C1F-824A-90A9-3F548CA7A79F}" dt="2024-04-30T00:38:26.381" v="1156" actId="18245"/>
          <ac:spMkLst>
            <pc:docMk/>
            <pc:sldMk cId="4137405361" sldId="261"/>
            <ac:spMk id="15" creationId="{F3E39FB9-50E5-4FA0-6C7B-8E6A326D44A3}"/>
          </ac:spMkLst>
        </pc:spChg>
        <pc:spChg chg="mod">
          <ac:chgData name="Priyanka Patil" userId="b63f1a25-a60b-4107-9910-2b64f9bbd383" providerId="ADAL" clId="{9E3AB5FD-3C1F-824A-90A9-3F548CA7A79F}" dt="2024-04-30T00:38:26.381" v="1156" actId="18245"/>
          <ac:spMkLst>
            <pc:docMk/>
            <pc:sldMk cId="4137405361" sldId="261"/>
            <ac:spMk id="16" creationId="{EE189D2D-B1B9-8E8A-AAA2-21C17A98E7A2}"/>
          </ac:spMkLst>
        </pc:spChg>
        <pc:spChg chg="add del mod">
          <ac:chgData name="Priyanka Patil" userId="b63f1a25-a60b-4107-9910-2b64f9bbd383" providerId="ADAL" clId="{9E3AB5FD-3C1F-824A-90A9-3F548CA7A79F}" dt="2024-04-30T00:45:42.815" v="1209" actId="21"/>
          <ac:spMkLst>
            <pc:docMk/>
            <pc:sldMk cId="4137405361" sldId="261"/>
            <ac:spMk id="19" creationId="{74DF256C-9856-A635-59A7-C8DBFDBC9AE6}"/>
          </ac:spMkLst>
        </pc:spChg>
        <pc:spChg chg="add">
          <ac:chgData name="Priyanka Patil" userId="b63f1a25-a60b-4107-9910-2b64f9bbd383" providerId="ADAL" clId="{9E3AB5FD-3C1F-824A-90A9-3F548CA7A79F}" dt="2024-04-30T00:50:19.074" v="1252" actId="26606"/>
          <ac:spMkLst>
            <pc:docMk/>
            <pc:sldMk cId="4137405361" sldId="261"/>
            <ac:spMk id="20" creationId="{0D187C4E-14B9-4504-B200-5127823FA78C}"/>
          </ac:spMkLst>
        </pc:spChg>
        <pc:spChg chg="add del">
          <ac:chgData name="Priyanka Patil" userId="b63f1a25-a60b-4107-9910-2b64f9bbd383" providerId="ADAL" clId="{9E3AB5FD-3C1F-824A-90A9-3F548CA7A79F}" dt="2024-04-30T00:40:08.163" v="1166"/>
          <ac:spMkLst>
            <pc:docMk/>
            <pc:sldMk cId="4137405361" sldId="261"/>
            <ac:spMk id="22" creationId="{29787B81-C7DF-412B-A405-EF4454012DEE}"/>
          </ac:spMkLst>
        </pc:spChg>
        <pc:spChg chg="add del">
          <ac:chgData name="Priyanka Patil" userId="b63f1a25-a60b-4107-9910-2b64f9bbd383" providerId="ADAL" clId="{9E3AB5FD-3C1F-824A-90A9-3F548CA7A79F}" dt="2024-04-30T00:40:07.665" v="1164"/>
          <ac:spMkLst>
            <pc:docMk/>
            <pc:sldMk cId="4137405361" sldId="261"/>
            <ac:spMk id="24" creationId="{81CC9B02-E087-4350-AEBD-2C3CF001AF01}"/>
          </ac:spMkLst>
        </pc:spChg>
        <pc:spChg chg="add del">
          <ac:chgData name="Priyanka Patil" userId="b63f1a25-a60b-4107-9910-2b64f9bbd383" providerId="ADAL" clId="{9E3AB5FD-3C1F-824A-90A9-3F548CA7A79F}" dt="2024-04-30T00:40:07.665" v="1164"/>
          <ac:spMkLst>
            <pc:docMk/>
            <pc:sldMk cId="4137405361" sldId="261"/>
            <ac:spMk id="25" creationId="{C8A3C342-1D03-412F-8DD3-BF519E8E0AE9}"/>
          </ac:spMkLst>
        </pc:spChg>
        <pc:spChg chg="add del">
          <ac:chgData name="Priyanka Patil" userId="b63f1a25-a60b-4107-9910-2b64f9bbd383" providerId="ADAL" clId="{9E3AB5FD-3C1F-824A-90A9-3F548CA7A79F}" dt="2024-04-30T00:40:07.665" v="1164"/>
          <ac:spMkLst>
            <pc:docMk/>
            <pc:sldMk cId="4137405361" sldId="261"/>
            <ac:spMk id="26" creationId="{AC3BF0FA-36FA-4CE9-840E-F7C3A8F168B5}"/>
          </ac:spMkLst>
        </pc:spChg>
        <pc:spChg chg="add del">
          <ac:chgData name="Priyanka Patil" userId="b63f1a25-a60b-4107-9910-2b64f9bbd383" providerId="ADAL" clId="{9E3AB5FD-3C1F-824A-90A9-3F548CA7A79F}" dt="2024-04-30T00:40:07.665" v="1164"/>
          <ac:spMkLst>
            <pc:docMk/>
            <pc:sldMk cId="4137405361" sldId="261"/>
            <ac:spMk id="28" creationId="{D6F18ACE-6E82-4ADC-8A2F-A1771B309B16}"/>
          </ac:spMkLst>
        </pc:spChg>
        <pc:grpChg chg="del mod">
          <ac:chgData name="Priyanka Patil" userId="b63f1a25-a60b-4107-9910-2b64f9bbd383" providerId="ADAL" clId="{9E3AB5FD-3C1F-824A-90A9-3F548CA7A79F}" dt="2024-04-30T00:38:40.266" v="1157" actId="478"/>
          <ac:grpSpMkLst>
            <pc:docMk/>
            <pc:sldMk cId="4137405361" sldId="261"/>
            <ac:grpSpMk id="6" creationId="{4E756FBB-22C7-ACC9-86B1-8B937C7D525D}"/>
          </ac:grpSpMkLst>
        </pc:grpChg>
        <pc:graphicFrameChg chg="add del mod modGraphic">
          <ac:chgData name="Priyanka Patil" userId="b63f1a25-a60b-4107-9910-2b64f9bbd383" providerId="ADAL" clId="{9E3AB5FD-3C1F-824A-90A9-3F548CA7A79F}" dt="2024-04-30T00:27:46.993" v="1074" actId="1032"/>
          <ac:graphicFrameMkLst>
            <pc:docMk/>
            <pc:sldMk cId="4137405361" sldId="261"/>
            <ac:graphicFrameMk id="4" creationId="{F8A9A2EB-1833-5AFA-C2C7-4FF9EC11E2AD}"/>
          </ac:graphicFrameMkLst>
        </pc:graphicFrameChg>
        <pc:graphicFrameChg chg="add del mod modGraphic">
          <ac:chgData name="Priyanka Patil" userId="b63f1a25-a60b-4107-9910-2b64f9bbd383" providerId="ADAL" clId="{9E3AB5FD-3C1F-824A-90A9-3F548CA7A79F}" dt="2024-04-30T00:38:26.381" v="1156" actId="18245"/>
          <ac:graphicFrameMkLst>
            <pc:docMk/>
            <pc:sldMk cId="4137405361" sldId="261"/>
            <ac:graphicFrameMk id="5" creationId="{0E78AD61-0118-AE5F-1C59-F0B91C559CA6}"/>
          </ac:graphicFrameMkLst>
        </pc:graphicFrameChg>
        <pc:graphicFrameChg chg="add mod modGraphic">
          <ac:chgData name="Priyanka Patil" userId="b63f1a25-a60b-4107-9910-2b64f9bbd383" providerId="ADAL" clId="{9E3AB5FD-3C1F-824A-90A9-3F548CA7A79F}" dt="2024-04-30T00:52:36.041" v="1272" actId="255"/>
          <ac:graphicFrameMkLst>
            <pc:docMk/>
            <pc:sldMk cId="4137405361" sldId="261"/>
            <ac:graphicFrameMk id="17" creationId="{BC0AA1EE-F8F5-C02E-4926-EC9C80E965B0}"/>
          </ac:graphicFrameMkLst>
        </pc:graphicFrameChg>
      </pc:sldChg>
      <pc:sldChg chg="modSp new mod">
        <pc:chgData name="Priyanka Patil" userId="b63f1a25-a60b-4107-9910-2b64f9bbd383" providerId="ADAL" clId="{9E3AB5FD-3C1F-824A-90A9-3F548CA7A79F}" dt="2024-04-30T16:31:49.968" v="1680" actId="14100"/>
        <pc:sldMkLst>
          <pc:docMk/>
          <pc:sldMk cId="68718759" sldId="262"/>
        </pc:sldMkLst>
        <pc:spChg chg="mod">
          <ac:chgData name="Priyanka Patil" userId="b63f1a25-a60b-4107-9910-2b64f9bbd383" providerId="ADAL" clId="{9E3AB5FD-3C1F-824A-90A9-3F548CA7A79F}" dt="2024-04-30T00:57:42.991" v="1375" actId="14100"/>
          <ac:spMkLst>
            <pc:docMk/>
            <pc:sldMk cId="68718759" sldId="262"/>
            <ac:spMk id="2" creationId="{62EB3FC9-F768-E3BE-FBB1-8E2E7B3BAE47}"/>
          </ac:spMkLst>
        </pc:spChg>
        <pc:spChg chg="mod">
          <ac:chgData name="Priyanka Patil" userId="b63f1a25-a60b-4107-9910-2b64f9bbd383" providerId="ADAL" clId="{9E3AB5FD-3C1F-824A-90A9-3F548CA7A79F}" dt="2024-04-30T16:31:49.968" v="1680" actId="14100"/>
          <ac:spMkLst>
            <pc:docMk/>
            <pc:sldMk cId="68718759" sldId="262"/>
            <ac:spMk id="3" creationId="{4D432072-3861-1302-2AF8-E337CF296C39}"/>
          </ac:spMkLst>
        </pc:spChg>
      </pc:sldChg>
      <pc:sldChg chg="addSp modSp new mod">
        <pc:chgData name="Priyanka Patil" userId="b63f1a25-a60b-4107-9910-2b64f9bbd383" providerId="ADAL" clId="{9E3AB5FD-3C1F-824A-90A9-3F548CA7A79F}" dt="2024-04-30T16:38:54.956" v="1714" actId="14100"/>
        <pc:sldMkLst>
          <pc:docMk/>
          <pc:sldMk cId="3545444435" sldId="263"/>
        </pc:sldMkLst>
        <pc:spChg chg="mod">
          <ac:chgData name="Priyanka Patil" userId="b63f1a25-a60b-4107-9910-2b64f9bbd383" providerId="ADAL" clId="{9E3AB5FD-3C1F-824A-90A9-3F548CA7A79F}" dt="2024-04-30T16:32:35.947" v="1699" actId="14100"/>
          <ac:spMkLst>
            <pc:docMk/>
            <pc:sldMk cId="3545444435" sldId="263"/>
            <ac:spMk id="2" creationId="{54067208-D277-2199-CEF5-7FE4AF72CB7F}"/>
          </ac:spMkLst>
        </pc:spChg>
        <pc:spChg chg="mod">
          <ac:chgData name="Priyanka Patil" userId="b63f1a25-a60b-4107-9910-2b64f9bbd383" providerId="ADAL" clId="{9E3AB5FD-3C1F-824A-90A9-3F548CA7A79F}" dt="2024-04-30T16:38:54.956" v="1714" actId="14100"/>
          <ac:spMkLst>
            <pc:docMk/>
            <pc:sldMk cId="3545444435" sldId="263"/>
            <ac:spMk id="3" creationId="{6CBBE037-BD62-C43A-3CDF-3EA82E2DE46E}"/>
          </ac:spMkLst>
        </pc:spChg>
        <pc:picChg chg="add mod">
          <ac:chgData name="Priyanka Patil" userId="b63f1a25-a60b-4107-9910-2b64f9bbd383" providerId="ADAL" clId="{9E3AB5FD-3C1F-824A-90A9-3F548CA7A79F}" dt="2024-04-30T16:38:49.815" v="1713" actId="14100"/>
          <ac:picMkLst>
            <pc:docMk/>
            <pc:sldMk cId="3545444435" sldId="263"/>
            <ac:picMk id="5" creationId="{E9893C56-7F22-3609-2C9B-0C1FF735B89B}"/>
          </ac:picMkLst>
        </pc:picChg>
      </pc:sldChg>
      <pc:sldChg chg="addSp delSp modSp new mod">
        <pc:chgData name="Priyanka Patil" userId="b63f1a25-a60b-4107-9910-2b64f9bbd383" providerId="ADAL" clId="{9E3AB5FD-3C1F-824A-90A9-3F548CA7A79F}" dt="2024-04-30T16:41:02.898" v="1770" actId="14100"/>
        <pc:sldMkLst>
          <pc:docMk/>
          <pc:sldMk cId="3704827393" sldId="264"/>
        </pc:sldMkLst>
        <pc:spChg chg="mod">
          <ac:chgData name="Priyanka Patil" userId="b63f1a25-a60b-4107-9910-2b64f9bbd383" providerId="ADAL" clId="{9E3AB5FD-3C1F-824A-90A9-3F548CA7A79F}" dt="2024-04-30T16:39:56.881" v="1757" actId="20577"/>
          <ac:spMkLst>
            <pc:docMk/>
            <pc:sldMk cId="3704827393" sldId="264"/>
            <ac:spMk id="2" creationId="{582BA2F9-BC63-8845-00ED-3A4E1F743B15}"/>
          </ac:spMkLst>
        </pc:spChg>
        <pc:spChg chg="del mod">
          <ac:chgData name="Priyanka Patil" userId="b63f1a25-a60b-4107-9910-2b64f9bbd383" providerId="ADAL" clId="{9E3AB5FD-3C1F-824A-90A9-3F548CA7A79F}" dt="2024-04-30T16:40:44.404" v="1761" actId="931"/>
          <ac:spMkLst>
            <pc:docMk/>
            <pc:sldMk cId="3704827393" sldId="264"/>
            <ac:spMk id="3" creationId="{48350CB2-AED3-9682-3AC4-23A96BA23D3B}"/>
          </ac:spMkLst>
        </pc:spChg>
        <pc:picChg chg="add mod">
          <ac:chgData name="Priyanka Patil" userId="b63f1a25-a60b-4107-9910-2b64f9bbd383" providerId="ADAL" clId="{9E3AB5FD-3C1F-824A-90A9-3F548CA7A79F}" dt="2024-04-30T16:41:02.898" v="1770" actId="14100"/>
          <ac:picMkLst>
            <pc:docMk/>
            <pc:sldMk cId="3704827393" sldId="264"/>
            <ac:picMk id="5" creationId="{C453A2EA-9702-2872-2687-CD684AA601E8}"/>
          </ac:picMkLst>
        </pc:picChg>
      </pc:sldChg>
      <pc:sldChg chg="modSp new mod">
        <pc:chgData name="Priyanka Patil" userId="b63f1a25-a60b-4107-9910-2b64f9bbd383" providerId="ADAL" clId="{9E3AB5FD-3C1F-824A-90A9-3F548CA7A79F}" dt="2024-04-30T17:47:34.595" v="1809" actId="20577"/>
        <pc:sldMkLst>
          <pc:docMk/>
          <pc:sldMk cId="691543242" sldId="265"/>
        </pc:sldMkLst>
        <pc:spChg chg="mod">
          <ac:chgData name="Priyanka Patil" userId="b63f1a25-a60b-4107-9910-2b64f9bbd383" providerId="ADAL" clId="{9E3AB5FD-3C1F-824A-90A9-3F548CA7A79F}" dt="2024-04-30T16:59:29.767" v="1801" actId="14100"/>
          <ac:spMkLst>
            <pc:docMk/>
            <pc:sldMk cId="691543242" sldId="265"/>
            <ac:spMk id="2" creationId="{615B9A96-E9AF-7562-4E74-9BD9209736D8}"/>
          </ac:spMkLst>
        </pc:spChg>
        <pc:spChg chg="mod">
          <ac:chgData name="Priyanka Patil" userId="b63f1a25-a60b-4107-9910-2b64f9bbd383" providerId="ADAL" clId="{9E3AB5FD-3C1F-824A-90A9-3F548CA7A79F}" dt="2024-04-30T17:47:34.595" v="1809" actId="20577"/>
          <ac:spMkLst>
            <pc:docMk/>
            <pc:sldMk cId="691543242" sldId="265"/>
            <ac:spMk id="3" creationId="{2E3C5137-0174-5AA7-0B7C-78930555AF6C}"/>
          </ac:spMkLst>
        </pc:spChg>
      </pc:sldChg>
      <pc:sldChg chg="new del">
        <pc:chgData name="Priyanka Patil" userId="b63f1a25-a60b-4107-9910-2b64f9bbd383" providerId="ADAL" clId="{9E3AB5FD-3C1F-824A-90A9-3F548CA7A79F}" dt="2024-04-30T16:47:55.761" v="1772" actId="2696"/>
        <pc:sldMkLst>
          <pc:docMk/>
          <pc:sldMk cId="3969850003" sldId="265"/>
        </pc:sldMkLst>
      </pc:sldChg>
      <pc:sldChg chg="modSp new mod">
        <pc:chgData name="Priyanka Patil" userId="b63f1a25-a60b-4107-9910-2b64f9bbd383" providerId="ADAL" clId="{9E3AB5FD-3C1F-824A-90A9-3F548CA7A79F}" dt="2024-04-30T17:53:30.566" v="1891" actId="14100"/>
        <pc:sldMkLst>
          <pc:docMk/>
          <pc:sldMk cId="3373491619" sldId="266"/>
        </pc:sldMkLst>
        <pc:spChg chg="mod">
          <ac:chgData name="Priyanka Patil" userId="b63f1a25-a60b-4107-9910-2b64f9bbd383" providerId="ADAL" clId="{9E3AB5FD-3C1F-824A-90A9-3F548CA7A79F}" dt="2024-04-30T17:52:12.649" v="1875" actId="20577"/>
          <ac:spMkLst>
            <pc:docMk/>
            <pc:sldMk cId="3373491619" sldId="266"/>
            <ac:spMk id="2" creationId="{0B3B8482-FED1-23F6-94CB-BC9D364BCC29}"/>
          </ac:spMkLst>
        </pc:spChg>
        <pc:spChg chg="mod">
          <ac:chgData name="Priyanka Patil" userId="b63f1a25-a60b-4107-9910-2b64f9bbd383" providerId="ADAL" clId="{9E3AB5FD-3C1F-824A-90A9-3F548CA7A79F}" dt="2024-04-30T17:53:30.566" v="1891" actId="14100"/>
          <ac:spMkLst>
            <pc:docMk/>
            <pc:sldMk cId="3373491619" sldId="266"/>
            <ac:spMk id="3" creationId="{659DFAE0-B33A-5E51-EB53-04D62C3F6717}"/>
          </ac:spMkLst>
        </pc:spChg>
      </pc:sldChg>
      <pc:sldChg chg="modSp new mod">
        <pc:chgData name="Priyanka Patil" userId="b63f1a25-a60b-4107-9910-2b64f9bbd383" providerId="ADAL" clId="{9E3AB5FD-3C1F-824A-90A9-3F548CA7A79F}" dt="2024-04-30T17:57:24.402" v="1956" actId="255"/>
        <pc:sldMkLst>
          <pc:docMk/>
          <pc:sldMk cId="2257512908" sldId="267"/>
        </pc:sldMkLst>
        <pc:spChg chg="mod">
          <ac:chgData name="Priyanka Patil" userId="b63f1a25-a60b-4107-9910-2b64f9bbd383" providerId="ADAL" clId="{9E3AB5FD-3C1F-824A-90A9-3F548CA7A79F}" dt="2024-04-30T17:56:03.093" v="1920" actId="20577"/>
          <ac:spMkLst>
            <pc:docMk/>
            <pc:sldMk cId="2257512908" sldId="267"/>
            <ac:spMk id="2" creationId="{D951C7D6-5DBC-66C2-3E37-F4B8496932B8}"/>
          </ac:spMkLst>
        </pc:spChg>
        <pc:spChg chg="mod">
          <ac:chgData name="Priyanka Patil" userId="b63f1a25-a60b-4107-9910-2b64f9bbd383" providerId="ADAL" clId="{9E3AB5FD-3C1F-824A-90A9-3F548CA7A79F}" dt="2024-04-30T17:57:24.402" v="1956" actId="255"/>
          <ac:spMkLst>
            <pc:docMk/>
            <pc:sldMk cId="2257512908" sldId="267"/>
            <ac:spMk id="3" creationId="{67FD829C-12C3-5CF9-D436-7B365681376B}"/>
          </ac:spMkLst>
        </pc:spChg>
      </pc:sldChg>
      <pc:sldChg chg="addSp delSp modSp new mod setBg modClrScheme delDesignElem chgLayout">
        <pc:chgData name="Priyanka Patil" userId="b63f1a25-a60b-4107-9910-2b64f9bbd383" providerId="ADAL" clId="{9E3AB5FD-3C1F-824A-90A9-3F548CA7A79F}" dt="2024-04-30T18:02:04.663" v="2055" actId="700"/>
        <pc:sldMkLst>
          <pc:docMk/>
          <pc:sldMk cId="3748157606" sldId="268"/>
        </pc:sldMkLst>
        <pc:spChg chg="mod ord">
          <ac:chgData name="Priyanka Patil" userId="b63f1a25-a60b-4107-9910-2b64f9bbd383" providerId="ADAL" clId="{9E3AB5FD-3C1F-824A-90A9-3F548CA7A79F}" dt="2024-04-30T18:02:04.663" v="2055" actId="700"/>
          <ac:spMkLst>
            <pc:docMk/>
            <pc:sldMk cId="3748157606" sldId="268"/>
            <ac:spMk id="2" creationId="{FB2B5CD0-3926-887D-1361-CAD06687A934}"/>
          </ac:spMkLst>
        </pc:spChg>
        <pc:spChg chg="del mod">
          <ac:chgData name="Priyanka Patil" userId="b63f1a25-a60b-4107-9910-2b64f9bbd383" providerId="ADAL" clId="{9E3AB5FD-3C1F-824A-90A9-3F548CA7A79F}" dt="2024-04-30T18:00:17.088" v="2035" actId="931"/>
          <ac:spMkLst>
            <pc:docMk/>
            <pc:sldMk cId="3748157606" sldId="268"/>
            <ac:spMk id="3" creationId="{BA175C77-B88F-2635-6269-2B159AC00D96}"/>
          </ac:spMkLst>
        </pc:spChg>
        <pc:spChg chg="add del">
          <ac:chgData name="Priyanka Patil" userId="b63f1a25-a60b-4107-9910-2b64f9bbd383" providerId="ADAL" clId="{9E3AB5FD-3C1F-824A-90A9-3F548CA7A79F}" dt="2024-04-30T18:02:04.663" v="2055" actId="700"/>
          <ac:spMkLst>
            <pc:docMk/>
            <pc:sldMk cId="3748157606" sldId="268"/>
            <ac:spMk id="16" creationId="{D42CF425-7213-4F89-B0FF-4C2BDDD9C680}"/>
          </ac:spMkLst>
        </pc:spChg>
        <pc:spChg chg="add del">
          <ac:chgData name="Priyanka Patil" userId="b63f1a25-a60b-4107-9910-2b64f9bbd383" providerId="ADAL" clId="{9E3AB5FD-3C1F-824A-90A9-3F548CA7A79F}" dt="2024-04-30T18:02:04.663" v="2055" actId="700"/>
          <ac:spMkLst>
            <pc:docMk/>
            <pc:sldMk cId="3748157606" sldId="268"/>
            <ac:spMk id="22" creationId="{202A25CB-1ED1-4C87-AB49-8D3BC684D1CE}"/>
          </ac:spMkLst>
        </pc:spChg>
        <pc:spChg chg="add del">
          <ac:chgData name="Priyanka Patil" userId="b63f1a25-a60b-4107-9910-2b64f9bbd383" providerId="ADAL" clId="{9E3AB5FD-3C1F-824A-90A9-3F548CA7A79F}" dt="2024-04-30T18:02:04.663" v="2055" actId="700"/>
          <ac:spMkLst>
            <pc:docMk/>
            <pc:sldMk cId="3748157606" sldId="268"/>
            <ac:spMk id="24" creationId="{3484F10F-334C-431A-8E30-B66B496C56E8}"/>
          </ac:spMkLst>
        </pc:spChg>
        <pc:spChg chg="add del">
          <ac:chgData name="Priyanka Patil" userId="b63f1a25-a60b-4107-9910-2b64f9bbd383" providerId="ADAL" clId="{9E3AB5FD-3C1F-824A-90A9-3F548CA7A79F}" dt="2024-04-30T18:02:04.663" v="2055" actId="700"/>
          <ac:spMkLst>
            <pc:docMk/>
            <pc:sldMk cId="3748157606" sldId="268"/>
            <ac:spMk id="26" creationId="{AEA0BB24-2B23-4B19-996F-58DA607EE280}"/>
          </ac:spMkLst>
        </pc:spChg>
        <pc:picChg chg="add mod ord">
          <ac:chgData name="Priyanka Patil" userId="b63f1a25-a60b-4107-9910-2b64f9bbd383" providerId="ADAL" clId="{9E3AB5FD-3C1F-824A-90A9-3F548CA7A79F}" dt="2024-04-30T18:02:04.663" v="2055" actId="700"/>
          <ac:picMkLst>
            <pc:docMk/>
            <pc:sldMk cId="3748157606" sldId="268"/>
            <ac:picMk id="5" creationId="{1F8CC92B-4A95-5ED7-E751-F42FB7E87C07}"/>
          </ac:picMkLst>
        </pc:picChg>
        <pc:picChg chg="add mod">
          <ac:chgData name="Priyanka Patil" userId="b63f1a25-a60b-4107-9910-2b64f9bbd383" providerId="ADAL" clId="{9E3AB5FD-3C1F-824A-90A9-3F548CA7A79F}" dt="2024-04-30T18:00:46.835" v="2044" actId="26606"/>
          <ac:picMkLst>
            <pc:docMk/>
            <pc:sldMk cId="3748157606" sldId="268"/>
            <ac:picMk id="7" creationId="{87231D11-7A2D-50DF-9621-ABA4FBEFD352}"/>
          </ac:picMkLst>
        </pc:picChg>
        <pc:picChg chg="add del">
          <ac:chgData name="Priyanka Patil" userId="b63f1a25-a60b-4107-9910-2b64f9bbd383" providerId="ADAL" clId="{9E3AB5FD-3C1F-824A-90A9-3F548CA7A79F}" dt="2024-04-30T18:02:04.663" v="2055" actId="700"/>
          <ac:picMkLst>
            <pc:docMk/>
            <pc:sldMk cId="3748157606" sldId="268"/>
            <ac:picMk id="12" creationId="{412E3267-7ABE-412B-8580-47EC0D1F61FE}"/>
          </ac:picMkLst>
        </pc:picChg>
        <pc:picChg chg="add del">
          <ac:chgData name="Priyanka Patil" userId="b63f1a25-a60b-4107-9910-2b64f9bbd383" providerId="ADAL" clId="{9E3AB5FD-3C1F-824A-90A9-3F548CA7A79F}" dt="2024-04-30T18:02:04.663" v="2055" actId="700"/>
          <ac:picMkLst>
            <pc:docMk/>
            <pc:sldMk cId="3748157606" sldId="268"/>
            <ac:picMk id="14" creationId="{20B62C5A-2250-4380-AB23-DB87446CCED0}"/>
          </ac:picMkLst>
        </pc:picChg>
        <pc:picChg chg="add del">
          <ac:chgData name="Priyanka Patil" userId="b63f1a25-a60b-4107-9910-2b64f9bbd383" providerId="ADAL" clId="{9E3AB5FD-3C1F-824A-90A9-3F548CA7A79F}" dt="2024-04-30T18:02:04.663" v="2055" actId="700"/>
          <ac:picMkLst>
            <pc:docMk/>
            <pc:sldMk cId="3748157606" sldId="268"/>
            <ac:picMk id="18" creationId="{D35DA97D-88F8-4249-B650-4FC9FD50A382}"/>
          </ac:picMkLst>
        </pc:picChg>
        <pc:picChg chg="add del">
          <ac:chgData name="Priyanka Patil" userId="b63f1a25-a60b-4107-9910-2b64f9bbd383" providerId="ADAL" clId="{9E3AB5FD-3C1F-824A-90A9-3F548CA7A79F}" dt="2024-04-30T18:02:04.663" v="2055" actId="700"/>
          <ac:picMkLst>
            <pc:docMk/>
            <pc:sldMk cId="3748157606" sldId="268"/>
            <ac:picMk id="20" creationId="{43F38673-6E30-4BAE-AC67-0B283EBF4291}"/>
          </ac:picMkLst>
        </pc:picChg>
      </pc:sldChg>
      <pc:sldChg chg="addSp delSp modSp new mod setBg addAnim delAnim modAnim">
        <pc:chgData name="Priyanka Patil" userId="b63f1a25-a60b-4107-9910-2b64f9bbd383" providerId="ADAL" clId="{9E3AB5FD-3C1F-824A-90A9-3F548CA7A79F}" dt="2024-04-30T18:09:41.583" v="2244" actId="14100"/>
        <pc:sldMkLst>
          <pc:docMk/>
          <pc:sldMk cId="402381860" sldId="269"/>
        </pc:sldMkLst>
        <pc:spChg chg="mod ord">
          <ac:chgData name="Priyanka Patil" userId="b63f1a25-a60b-4107-9910-2b64f9bbd383" providerId="ADAL" clId="{9E3AB5FD-3C1F-824A-90A9-3F548CA7A79F}" dt="2024-04-30T18:09:41.583" v="2244" actId="14100"/>
          <ac:spMkLst>
            <pc:docMk/>
            <pc:sldMk cId="402381860" sldId="269"/>
            <ac:spMk id="2" creationId="{EC62399B-3764-8DFE-FE96-E8DD43F81766}"/>
          </ac:spMkLst>
        </pc:spChg>
        <pc:spChg chg="del">
          <ac:chgData name="Priyanka Patil" userId="b63f1a25-a60b-4107-9910-2b64f9bbd383" providerId="ADAL" clId="{9E3AB5FD-3C1F-824A-90A9-3F548CA7A79F}" dt="2024-04-30T18:02:17.713" v="2057" actId="21"/>
          <ac:spMkLst>
            <pc:docMk/>
            <pc:sldMk cId="402381860" sldId="269"/>
            <ac:spMk id="3" creationId="{976BFD40-7533-52D0-5131-ADC4DC0AFD72}"/>
          </ac:spMkLst>
        </pc:spChg>
        <pc:spChg chg="add del">
          <ac:chgData name="Priyanka Patil" userId="b63f1a25-a60b-4107-9910-2b64f9bbd383" providerId="ADAL" clId="{9E3AB5FD-3C1F-824A-90A9-3F548CA7A79F}" dt="2024-04-30T18:07:42.238" v="2203" actId="26606"/>
          <ac:spMkLst>
            <pc:docMk/>
            <pc:sldMk cId="402381860" sldId="269"/>
            <ac:spMk id="7" creationId="{989BE678-777B-482A-A616-FEDC47B162E5}"/>
          </ac:spMkLst>
        </pc:spChg>
        <pc:spChg chg="add del">
          <ac:chgData name="Priyanka Patil" userId="b63f1a25-a60b-4107-9910-2b64f9bbd383" providerId="ADAL" clId="{9E3AB5FD-3C1F-824A-90A9-3F548CA7A79F}" dt="2024-04-30T18:05:26.133" v="2176" actId="26606"/>
          <ac:spMkLst>
            <pc:docMk/>
            <pc:sldMk cId="402381860" sldId="269"/>
            <ac:spMk id="12" creationId="{989BE678-777B-482A-A616-FEDC47B162E5}"/>
          </ac:spMkLst>
        </pc:spChg>
        <pc:spChg chg="add del">
          <ac:chgData name="Priyanka Patil" userId="b63f1a25-a60b-4107-9910-2b64f9bbd383" providerId="ADAL" clId="{9E3AB5FD-3C1F-824A-90A9-3F548CA7A79F}" dt="2024-04-30T18:07:42.238" v="2203" actId="26606"/>
          <ac:spMkLst>
            <pc:docMk/>
            <pc:sldMk cId="402381860" sldId="269"/>
            <ac:spMk id="13" creationId="{D28BE0C3-2102-4820-B88B-A448B1840D14}"/>
          </ac:spMkLst>
        </pc:spChg>
        <pc:spChg chg="add del">
          <ac:chgData name="Priyanka Patil" userId="b63f1a25-a60b-4107-9910-2b64f9bbd383" providerId="ADAL" clId="{9E3AB5FD-3C1F-824A-90A9-3F548CA7A79F}" dt="2024-04-30T18:07:42.238" v="2203" actId="26606"/>
          <ac:spMkLst>
            <pc:docMk/>
            <pc:sldMk cId="402381860" sldId="269"/>
            <ac:spMk id="17" creationId="{C885E190-58DD-42DD-A4A8-401E15C92A52}"/>
          </ac:spMkLst>
        </pc:spChg>
        <pc:spChg chg="add del">
          <ac:chgData name="Priyanka Patil" userId="b63f1a25-a60b-4107-9910-2b64f9bbd383" providerId="ADAL" clId="{9E3AB5FD-3C1F-824A-90A9-3F548CA7A79F}" dt="2024-04-30T18:05:26.133" v="2176" actId="26606"/>
          <ac:spMkLst>
            <pc:docMk/>
            <pc:sldMk cId="402381860" sldId="269"/>
            <ac:spMk id="18" creationId="{D28BE0C3-2102-4820-B88B-A448B1840D14}"/>
          </ac:spMkLst>
        </pc:spChg>
        <pc:spChg chg="add del">
          <ac:chgData name="Priyanka Patil" userId="b63f1a25-a60b-4107-9910-2b64f9bbd383" providerId="ADAL" clId="{9E3AB5FD-3C1F-824A-90A9-3F548CA7A79F}" dt="2024-04-30T18:05:26.133" v="2176" actId="26606"/>
          <ac:spMkLst>
            <pc:docMk/>
            <pc:sldMk cId="402381860" sldId="269"/>
            <ac:spMk id="20" creationId="{C6A81905-F480-46A4-BC10-215D24EA1AE6}"/>
          </ac:spMkLst>
        </pc:spChg>
        <pc:spChg chg="add del">
          <ac:chgData name="Priyanka Patil" userId="b63f1a25-a60b-4107-9910-2b64f9bbd383" providerId="ADAL" clId="{9E3AB5FD-3C1F-824A-90A9-3F548CA7A79F}" dt="2024-04-30T18:05:26.133" v="2176" actId="26606"/>
          <ac:spMkLst>
            <pc:docMk/>
            <pc:sldMk cId="402381860" sldId="269"/>
            <ac:spMk id="22" creationId="{36FD4D9D-3784-41E8-8405-A42B72F51331}"/>
          </ac:spMkLst>
        </pc:spChg>
        <pc:spChg chg="add del">
          <ac:chgData name="Priyanka Patil" userId="b63f1a25-a60b-4107-9910-2b64f9bbd383" providerId="ADAL" clId="{9E3AB5FD-3C1F-824A-90A9-3F548CA7A79F}" dt="2024-04-30T18:08:59.366" v="2226" actId="26606"/>
          <ac:spMkLst>
            <pc:docMk/>
            <pc:sldMk cId="402381860" sldId="269"/>
            <ac:spMk id="23" creationId="{989BE678-777B-482A-A616-FEDC47B162E5}"/>
          </ac:spMkLst>
        </pc:spChg>
        <pc:spChg chg="add del">
          <ac:chgData name="Priyanka Patil" userId="b63f1a25-a60b-4107-9910-2b64f9bbd383" providerId="ADAL" clId="{9E3AB5FD-3C1F-824A-90A9-3F548CA7A79F}" dt="2024-04-30T18:05:26.133" v="2176" actId="26606"/>
          <ac:spMkLst>
            <pc:docMk/>
            <pc:sldMk cId="402381860" sldId="269"/>
            <ac:spMk id="24" creationId="{60817A52-B891-4228-A61E-0C0A57632DDA}"/>
          </ac:spMkLst>
        </pc:spChg>
        <pc:spChg chg="add del">
          <ac:chgData name="Priyanka Patil" userId="b63f1a25-a60b-4107-9910-2b64f9bbd383" providerId="ADAL" clId="{9E3AB5FD-3C1F-824A-90A9-3F548CA7A79F}" dt="2024-04-30T18:06:04.060" v="2192" actId="26606"/>
          <ac:spMkLst>
            <pc:docMk/>
            <pc:sldMk cId="402381860" sldId="269"/>
            <ac:spMk id="28" creationId="{989BE678-777B-482A-A616-FEDC47B162E5}"/>
          </ac:spMkLst>
        </pc:spChg>
        <pc:spChg chg="add del">
          <ac:chgData name="Priyanka Patil" userId="b63f1a25-a60b-4107-9910-2b64f9bbd383" providerId="ADAL" clId="{9E3AB5FD-3C1F-824A-90A9-3F548CA7A79F}" dt="2024-04-30T18:06:04.060" v="2192" actId="26606"/>
          <ac:spMkLst>
            <pc:docMk/>
            <pc:sldMk cId="402381860" sldId="269"/>
            <ac:spMk id="31" creationId="{D28BE0C3-2102-4820-B88B-A448B1840D14}"/>
          </ac:spMkLst>
        </pc:spChg>
        <pc:spChg chg="add del">
          <ac:chgData name="Priyanka Patil" userId="b63f1a25-a60b-4107-9910-2b64f9bbd383" providerId="ADAL" clId="{9E3AB5FD-3C1F-824A-90A9-3F548CA7A79F}" dt="2024-04-30T18:06:04.060" v="2192" actId="26606"/>
          <ac:spMkLst>
            <pc:docMk/>
            <pc:sldMk cId="402381860" sldId="269"/>
            <ac:spMk id="32" creationId="{A4322390-8B58-46BE-88EB-D9FD30C08743}"/>
          </ac:spMkLst>
        </pc:spChg>
        <pc:spChg chg="add del">
          <ac:chgData name="Priyanka Patil" userId="b63f1a25-a60b-4107-9910-2b64f9bbd383" providerId="ADAL" clId="{9E3AB5FD-3C1F-824A-90A9-3F548CA7A79F}" dt="2024-04-30T18:08:59.366" v="2226" actId="26606"/>
          <ac:spMkLst>
            <pc:docMk/>
            <pc:sldMk cId="402381860" sldId="269"/>
            <ac:spMk id="34" creationId="{C6A81905-F480-46A4-BC10-215D24EA1AE6}"/>
          </ac:spMkLst>
        </pc:spChg>
        <pc:spChg chg="add del">
          <ac:chgData name="Priyanka Patil" userId="b63f1a25-a60b-4107-9910-2b64f9bbd383" providerId="ADAL" clId="{9E3AB5FD-3C1F-824A-90A9-3F548CA7A79F}" dt="2024-04-30T18:08:59.366" v="2226" actId="26606"/>
          <ac:spMkLst>
            <pc:docMk/>
            <pc:sldMk cId="402381860" sldId="269"/>
            <ac:spMk id="36" creationId="{36FD4D9D-3784-41E8-8405-A42B72F51331}"/>
          </ac:spMkLst>
        </pc:spChg>
        <pc:spChg chg="add del">
          <ac:chgData name="Priyanka Patil" userId="b63f1a25-a60b-4107-9910-2b64f9bbd383" providerId="ADAL" clId="{9E3AB5FD-3C1F-824A-90A9-3F548CA7A79F}" dt="2024-04-30T18:08:59.366" v="2226" actId="26606"/>
          <ac:spMkLst>
            <pc:docMk/>
            <pc:sldMk cId="402381860" sldId="269"/>
            <ac:spMk id="37" creationId="{D28BE0C3-2102-4820-B88B-A448B1840D14}"/>
          </ac:spMkLst>
        </pc:spChg>
        <pc:spChg chg="add del">
          <ac:chgData name="Priyanka Patil" userId="b63f1a25-a60b-4107-9910-2b64f9bbd383" providerId="ADAL" clId="{9E3AB5FD-3C1F-824A-90A9-3F548CA7A79F}" dt="2024-04-30T18:08:59.366" v="2226" actId="26606"/>
          <ac:spMkLst>
            <pc:docMk/>
            <pc:sldMk cId="402381860" sldId="269"/>
            <ac:spMk id="38" creationId="{60817A52-B891-4228-A61E-0C0A57632DDA}"/>
          </ac:spMkLst>
        </pc:spChg>
        <pc:spChg chg="add">
          <ac:chgData name="Priyanka Patil" userId="b63f1a25-a60b-4107-9910-2b64f9bbd383" providerId="ADAL" clId="{9E3AB5FD-3C1F-824A-90A9-3F548CA7A79F}" dt="2024-04-30T18:08:59.366" v="2226" actId="26606"/>
          <ac:spMkLst>
            <pc:docMk/>
            <pc:sldMk cId="402381860" sldId="269"/>
            <ac:spMk id="47" creationId="{989BE678-777B-482A-A616-FEDC47B162E5}"/>
          </ac:spMkLst>
        </pc:spChg>
        <pc:spChg chg="add">
          <ac:chgData name="Priyanka Patil" userId="b63f1a25-a60b-4107-9910-2b64f9bbd383" providerId="ADAL" clId="{9E3AB5FD-3C1F-824A-90A9-3F548CA7A79F}" dt="2024-04-30T18:08:59.366" v="2226" actId="26606"/>
          <ac:spMkLst>
            <pc:docMk/>
            <pc:sldMk cId="402381860" sldId="269"/>
            <ac:spMk id="53" creationId="{D28BE0C3-2102-4820-B88B-A448B1840D14}"/>
          </ac:spMkLst>
        </pc:spChg>
        <pc:spChg chg="add">
          <ac:chgData name="Priyanka Patil" userId="b63f1a25-a60b-4107-9910-2b64f9bbd383" providerId="ADAL" clId="{9E3AB5FD-3C1F-824A-90A9-3F548CA7A79F}" dt="2024-04-30T18:08:59.366" v="2226" actId="26606"/>
          <ac:spMkLst>
            <pc:docMk/>
            <pc:sldMk cId="402381860" sldId="269"/>
            <ac:spMk id="55" creationId="{C885E190-58DD-42DD-A4A8-401E15C92A52}"/>
          </ac:spMkLst>
        </pc:spChg>
        <pc:picChg chg="add del">
          <ac:chgData name="Priyanka Patil" userId="b63f1a25-a60b-4107-9910-2b64f9bbd383" providerId="ADAL" clId="{9E3AB5FD-3C1F-824A-90A9-3F548CA7A79F}" dt="2024-04-30T18:05:26.133" v="2176" actId="26606"/>
          <ac:picMkLst>
            <pc:docMk/>
            <pc:sldMk cId="402381860" sldId="269"/>
            <ac:picMk id="4" creationId="{DD5DE1B6-3868-7CC1-CB05-C05BF400D13B}"/>
          </ac:picMkLst>
        </pc:picChg>
        <pc:picChg chg="add del">
          <ac:chgData name="Priyanka Patil" userId="b63f1a25-a60b-4107-9910-2b64f9bbd383" providerId="ADAL" clId="{9E3AB5FD-3C1F-824A-90A9-3F548CA7A79F}" dt="2024-04-30T18:07:42.238" v="2203" actId="26606"/>
          <ac:picMkLst>
            <pc:docMk/>
            <pc:sldMk cId="402381860" sldId="269"/>
            <ac:picMk id="5" creationId="{DF19BAF3-7E20-4B9D-B544-BABAEEA1FA75}"/>
          </ac:picMkLst>
        </pc:picChg>
        <pc:picChg chg="add del">
          <ac:chgData name="Priyanka Patil" userId="b63f1a25-a60b-4107-9910-2b64f9bbd383" providerId="ADAL" clId="{9E3AB5FD-3C1F-824A-90A9-3F548CA7A79F}" dt="2024-04-30T18:07:42.238" v="2203" actId="26606"/>
          <ac:picMkLst>
            <pc:docMk/>
            <pc:sldMk cId="402381860" sldId="269"/>
            <ac:picMk id="6" creationId="{950648F4-ABCD-4DF0-8641-76CFB2354721}"/>
          </ac:picMkLst>
        </pc:picChg>
        <pc:picChg chg="add del">
          <ac:chgData name="Priyanka Patil" userId="b63f1a25-a60b-4107-9910-2b64f9bbd383" providerId="ADAL" clId="{9E3AB5FD-3C1F-824A-90A9-3F548CA7A79F}" dt="2024-04-30T18:05:26.133" v="2176" actId="26606"/>
          <ac:picMkLst>
            <pc:docMk/>
            <pc:sldMk cId="402381860" sldId="269"/>
            <ac:picMk id="8" creationId="{DF19BAF3-7E20-4B9D-B544-BABAEEA1FA75}"/>
          </ac:picMkLst>
        </pc:picChg>
        <pc:picChg chg="add del">
          <ac:chgData name="Priyanka Patil" userId="b63f1a25-a60b-4107-9910-2b64f9bbd383" providerId="ADAL" clId="{9E3AB5FD-3C1F-824A-90A9-3F548CA7A79F}" dt="2024-04-30T18:07:42.238" v="2203" actId="26606"/>
          <ac:picMkLst>
            <pc:docMk/>
            <pc:sldMk cId="402381860" sldId="269"/>
            <ac:picMk id="9" creationId="{CF1EB4BD-9C7E-4AA3-9681-C7EB0DA6250B}"/>
          </ac:picMkLst>
        </pc:picChg>
        <pc:picChg chg="add del">
          <ac:chgData name="Priyanka Patil" userId="b63f1a25-a60b-4107-9910-2b64f9bbd383" providerId="ADAL" clId="{9E3AB5FD-3C1F-824A-90A9-3F548CA7A79F}" dt="2024-04-30T18:05:26.133" v="2176" actId="26606"/>
          <ac:picMkLst>
            <pc:docMk/>
            <pc:sldMk cId="402381860" sldId="269"/>
            <ac:picMk id="10" creationId="{950648F4-ABCD-4DF0-8641-76CFB2354721}"/>
          </ac:picMkLst>
        </pc:picChg>
        <pc:picChg chg="add del">
          <ac:chgData name="Priyanka Patil" userId="b63f1a25-a60b-4107-9910-2b64f9bbd383" providerId="ADAL" clId="{9E3AB5FD-3C1F-824A-90A9-3F548CA7A79F}" dt="2024-04-30T18:07:42.238" v="2203" actId="26606"/>
          <ac:picMkLst>
            <pc:docMk/>
            <pc:sldMk cId="402381860" sldId="269"/>
            <ac:picMk id="11" creationId="{94AAE3AA-3759-4D28-B0EF-575F25A5146C}"/>
          </ac:picMkLst>
        </pc:picChg>
        <pc:picChg chg="add del">
          <ac:chgData name="Priyanka Patil" userId="b63f1a25-a60b-4107-9910-2b64f9bbd383" providerId="ADAL" clId="{9E3AB5FD-3C1F-824A-90A9-3F548CA7A79F}" dt="2024-04-30T18:05:26.133" v="2176" actId="26606"/>
          <ac:picMkLst>
            <pc:docMk/>
            <pc:sldMk cId="402381860" sldId="269"/>
            <ac:picMk id="14" creationId="{CF1EB4BD-9C7E-4AA3-9681-C7EB0DA6250B}"/>
          </ac:picMkLst>
        </pc:picChg>
        <pc:picChg chg="add mod ord">
          <ac:chgData name="Priyanka Patil" userId="b63f1a25-a60b-4107-9910-2b64f9bbd383" providerId="ADAL" clId="{9E3AB5FD-3C1F-824A-90A9-3F548CA7A79F}" dt="2024-04-30T18:08:59.366" v="2226" actId="26606"/>
          <ac:picMkLst>
            <pc:docMk/>
            <pc:sldMk cId="402381860" sldId="269"/>
            <ac:picMk id="15" creationId="{75FB7BFC-E5F7-A012-1246-04C00FFBCFF5}"/>
          </ac:picMkLst>
        </pc:picChg>
        <pc:picChg chg="add del">
          <ac:chgData name="Priyanka Patil" userId="b63f1a25-a60b-4107-9910-2b64f9bbd383" providerId="ADAL" clId="{9E3AB5FD-3C1F-824A-90A9-3F548CA7A79F}" dt="2024-04-30T18:05:26.133" v="2176" actId="26606"/>
          <ac:picMkLst>
            <pc:docMk/>
            <pc:sldMk cId="402381860" sldId="269"/>
            <ac:picMk id="16" creationId="{94AAE3AA-3759-4D28-B0EF-575F25A5146C}"/>
          </ac:picMkLst>
        </pc:picChg>
        <pc:picChg chg="add del">
          <ac:chgData name="Priyanka Patil" userId="b63f1a25-a60b-4107-9910-2b64f9bbd383" providerId="ADAL" clId="{9E3AB5FD-3C1F-824A-90A9-3F548CA7A79F}" dt="2024-04-30T18:08:59.366" v="2226" actId="26606"/>
          <ac:picMkLst>
            <pc:docMk/>
            <pc:sldMk cId="402381860" sldId="269"/>
            <ac:picMk id="19" creationId="{DF19BAF3-7E20-4B9D-B544-BABAEEA1FA75}"/>
          </ac:picMkLst>
        </pc:picChg>
        <pc:picChg chg="add del">
          <ac:chgData name="Priyanka Patil" userId="b63f1a25-a60b-4107-9910-2b64f9bbd383" providerId="ADAL" clId="{9E3AB5FD-3C1F-824A-90A9-3F548CA7A79F}" dt="2024-04-30T18:08:59.366" v="2226" actId="26606"/>
          <ac:picMkLst>
            <pc:docMk/>
            <pc:sldMk cId="402381860" sldId="269"/>
            <ac:picMk id="21" creationId="{950648F4-ABCD-4DF0-8641-76CFB2354721}"/>
          </ac:picMkLst>
        </pc:picChg>
        <pc:picChg chg="add del">
          <ac:chgData name="Priyanka Patil" userId="b63f1a25-a60b-4107-9910-2b64f9bbd383" providerId="ADAL" clId="{9E3AB5FD-3C1F-824A-90A9-3F548CA7A79F}" dt="2024-04-30T18:08:59.366" v="2226" actId="26606"/>
          <ac:picMkLst>
            <pc:docMk/>
            <pc:sldMk cId="402381860" sldId="269"/>
            <ac:picMk id="25" creationId="{CF1EB4BD-9C7E-4AA3-9681-C7EB0DA6250B}"/>
          </ac:picMkLst>
        </pc:picChg>
        <pc:picChg chg="add del">
          <ac:chgData name="Priyanka Patil" userId="b63f1a25-a60b-4107-9910-2b64f9bbd383" providerId="ADAL" clId="{9E3AB5FD-3C1F-824A-90A9-3F548CA7A79F}" dt="2024-04-30T18:06:04.060" v="2192" actId="26606"/>
          <ac:picMkLst>
            <pc:docMk/>
            <pc:sldMk cId="402381860" sldId="269"/>
            <ac:picMk id="26" creationId="{DF19BAF3-7E20-4B9D-B544-BABAEEA1FA75}"/>
          </ac:picMkLst>
        </pc:picChg>
        <pc:picChg chg="add del">
          <ac:chgData name="Priyanka Patil" userId="b63f1a25-a60b-4107-9910-2b64f9bbd383" providerId="ADAL" clId="{9E3AB5FD-3C1F-824A-90A9-3F548CA7A79F}" dt="2024-04-30T18:06:04.060" v="2192" actId="26606"/>
          <ac:picMkLst>
            <pc:docMk/>
            <pc:sldMk cId="402381860" sldId="269"/>
            <ac:picMk id="27" creationId="{950648F4-ABCD-4DF0-8641-76CFB2354721}"/>
          </ac:picMkLst>
        </pc:picChg>
        <pc:picChg chg="add del">
          <ac:chgData name="Priyanka Patil" userId="b63f1a25-a60b-4107-9910-2b64f9bbd383" providerId="ADAL" clId="{9E3AB5FD-3C1F-824A-90A9-3F548CA7A79F}" dt="2024-04-30T18:06:04.060" v="2192" actId="26606"/>
          <ac:picMkLst>
            <pc:docMk/>
            <pc:sldMk cId="402381860" sldId="269"/>
            <ac:picMk id="29" creationId="{CF1EB4BD-9C7E-4AA3-9681-C7EB0DA6250B}"/>
          </ac:picMkLst>
        </pc:picChg>
        <pc:picChg chg="add del">
          <ac:chgData name="Priyanka Patil" userId="b63f1a25-a60b-4107-9910-2b64f9bbd383" providerId="ADAL" clId="{9E3AB5FD-3C1F-824A-90A9-3F548CA7A79F}" dt="2024-04-30T18:06:04.060" v="2192" actId="26606"/>
          <ac:picMkLst>
            <pc:docMk/>
            <pc:sldMk cId="402381860" sldId="269"/>
            <ac:picMk id="30" creationId="{94AAE3AA-3759-4D28-B0EF-575F25A5146C}"/>
          </ac:picMkLst>
        </pc:picChg>
        <pc:picChg chg="add del">
          <ac:chgData name="Priyanka Patil" userId="b63f1a25-a60b-4107-9910-2b64f9bbd383" providerId="ADAL" clId="{9E3AB5FD-3C1F-824A-90A9-3F548CA7A79F}" dt="2024-04-30T18:06:04.060" v="2192" actId="26606"/>
          <ac:picMkLst>
            <pc:docMk/>
            <pc:sldMk cId="402381860" sldId="269"/>
            <ac:picMk id="33" creationId="{459CDC6C-7CED-023D-1745-5FDECC755886}"/>
          </ac:picMkLst>
        </pc:picChg>
        <pc:picChg chg="add del">
          <ac:chgData name="Priyanka Patil" userId="b63f1a25-a60b-4107-9910-2b64f9bbd383" providerId="ADAL" clId="{9E3AB5FD-3C1F-824A-90A9-3F548CA7A79F}" dt="2024-04-30T18:08:59.366" v="2226" actId="26606"/>
          <ac:picMkLst>
            <pc:docMk/>
            <pc:sldMk cId="402381860" sldId="269"/>
            <ac:picMk id="35" creationId="{94AAE3AA-3759-4D28-B0EF-575F25A5146C}"/>
          </ac:picMkLst>
        </pc:picChg>
        <pc:picChg chg="add">
          <ac:chgData name="Priyanka Patil" userId="b63f1a25-a60b-4107-9910-2b64f9bbd383" providerId="ADAL" clId="{9E3AB5FD-3C1F-824A-90A9-3F548CA7A79F}" dt="2024-04-30T18:08:59.366" v="2226" actId="26606"/>
          <ac:picMkLst>
            <pc:docMk/>
            <pc:sldMk cId="402381860" sldId="269"/>
            <ac:picMk id="43" creationId="{DF19BAF3-7E20-4B9D-B544-BABAEEA1FA75}"/>
          </ac:picMkLst>
        </pc:picChg>
        <pc:picChg chg="add">
          <ac:chgData name="Priyanka Patil" userId="b63f1a25-a60b-4107-9910-2b64f9bbd383" providerId="ADAL" clId="{9E3AB5FD-3C1F-824A-90A9-3F548CA7A79F}" dt="2024-04-30T18:08:59.366" v="2226" actId="26606"/>
          <ac:picMkLst>
            <pc:docMk/>
            <pc:sldMk cId="402381860" sldId="269"/>
            <ac:picMk id="45" creationId="{950648F4-ABCD-4DF0-8641-76CFB2354721}"/>
          </ac:picMkLst>
        </pc:picChg>
        <pc:picChg chg="add">
          <ac:chgData name="Priyanka Patil" userId="b63f1a25-a60b-4107-9910-2b64f9bbd383" providerId="ADAL" clId="{9E3AB5FD-3C1F-824A-90A9-3F548CA7A79F}" dt="2024-04-30T18:08:59.366" v="2226" actId="26606"/>
          <ac:picMkLst>
            <pc:docMk/>
            <pc:sldMk cId="402381860" sldId="269"/>
            <ac:picMk id="49" creationId="{CF1EB4BD-9C7E-4AA3-9681-C7EB0DA6250B}"/>
          </ac:picMkLst>
        </pc:picChg>
        <pc:picChg chg="add">
          <ac:chgData name="Priyanka Patil" userId="b63f1a25-a60b-4107-9910-2b64f9bbd383" providerId="ADAL" clId="{9E3AB5FD-3C1F-824A-90A9-3F548CA7A79F}" dt="2024-04-30T18:08:59.366" v="2226" actId="26606"/>
          <ac:picMkLst>
            <pc:docMk/>
            <pc:sldMk cId="402381860" sldId="269"/>
            <ac:picMk id="51" creationId="{94AAE3AA-3759-4D28-B0EF-575F25A5146C}"/>
          </ac:picMkLst>
        </pc:picChg>
      </pc:sldChg>
      <pc:sldChg chg="modSp new del mod">
        <pc:chgData name="Priyanka Patil" userId="b63f1a25-a60b-4107-9910-2b64f9bbd383" providerId="ADAL" clId="{9E3AB5FD-3C1F-824A-90A9-3F548CA7A79F}" dt="2024-04-30T18:01:45.866" v="2053" actId="2696"/>
        <pc:sldMkLst>
          <pc:docMk/>
          <pc:sldMk cId="2578401252" sldId="269"/>
        </pc:sldMkLst>
        <pc:spChg chg="mod">
          <ac:chgData name="Priyanka Patil" userId="b63f1a25-a60b-4107-9910-2b64f9bbd383" providerId="ADAL" clId="{9E3AB5FD-3C1F-824A-90A9-3F548CA7A79F}" dt="2024-04-30T18:01:41.816" v="2052" actId="20577"/>
          <ac:spMkLst>
            <pc:docMk/>
            <pc:sldMk cId="2578401252" sldId="269"/>
            <ac:spMk id="2" creationId="{705DA29F-AA19-581A-39FF-AE390CB32E4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659E6-1D6D-8044-A9D5-32E49AF76635}" type="doc">
      <dgm:prSet loTypeId="urn:microsoft.com/office/officeart/2005/8/layout/bProcess4" loCatId="" qsTypeId="urn:microsoft.com/office/officeart/2005/8/quickstyle/simple2" qsCatId="simple" csTypeId="urn:microsoft.com/office/officeart/2005/8/colors/colorful5" csCatId="colorful" phldr="1"/>
      <dgm:spPr/>
      <dgm:t>
        <a:bodyPr/>
        <a:lstStyle/>
        <a:p>
          <a:endParaRPr lang="en-US"/>
        </a:p>
      </dgm:t>
    </dgm:pt>
    <dgm:pt modelId="{1BB1103E-7741-874E-8CCC-3FF3A085BC3F}">
      <dgm:prSet phldrT="[Text]" custT="1"/>
      <dgm:spPr/>
      <dgm:t>
        <a:bodyPr/>
        <a:lstStyle/>
        <a:p>
          <a:r>
            <a:rPr lang="en-US" sz="1200" b="1" i="0" dirty="0"/>
            <a:t>Address Bar Based Features:</a:t>
          </a:r>
        </a:p>
        <a:p>
          <a:r>
            <a:rPr lang="en-US" sz="700" b="1" i="0" dirty="0" err="1"/>
            <a:t>UsingIP</a:t>
          </a:r>
          <a:r>
            <a:rPr lang="en-US" sz="700" b="0" i="0" dirty="0"/>
            <a:t>: Detection of IP address usage in the URL</a:t>
          </a:r>
        </a:p>
        <a:p>
          <a:r>
            <a:rPr lang="en-US" sz="700" b="1" i="0" dirty="0" err="1"/>
            <a:t>LongURL</a:t>
          </a:r>
          <a:r>
            <a:rPr lang="en-US" sz="700" b="0" i="0" dirty="0"/>
            <a:t>: Analysis of the URL length.</a:t>
          </a:r>
        </a:p>
        <a:p>
          <a:r>
            <a:rPr lang="en-US" sz="700" b="1" i="0" dirty="0" err="1"/>
            <a:t>ShortURL</a:t>
          </a:r>
          <a:r>
            <a:rPr lang="en-US" sz="700" b="0" i="0" dirty="0"/>
            <a:t>: Identification of URLs shortened using popular services.</a:t>
          </a:r>
        </a:p>
        <a:p>
          <a:r>
            <a:rPr lang="en-US" sz="700" b="1" i="0" dirty="0"/>
            <a:t>Symbol@</a:t>
          </a:r>
          <a:r>
            <a:rPr lang="en-US" sz="700" b="0" i="0" dirty="0"/>
            <a:t>: Presence of '@' symbol in the URL.</a:t>
          </a:r>
        </a:p>
        <a:p>
          <a:r>
            <a:rPr lang="en-US" sz="700" b="1" i="0" dirty="0"/>
            <a:t>Redirecting//</a:t>
          </a:r>
          <a:r>
            <a:rPr lang="en-US" sz="700" b="0" i="0" dirty="0"/>
            <a:t>: Presence of '//' in the URL which is not part of the protocol.</a:t>
          </a:r>
        </a:p>
        <a:p>
          <a:endParaRPr lang="en-US" sz="700" dirty="0"/>
        </a:p>
      </dgm:t>
    </dgm:pt>
    <dgm:pt modelId="{1F627E98-6F73-9C46-8CA1-F987DBB3A4CE}" type="parTrans" cxnId="{722A7959-5006-AD45-8DFE-9AD371456C66}">
      <dgm:prSet/>
      <dgm:spPr/>
      <dgm:t>
        <a:bodyPr/>
        <a:lstStyle/>
        <a:p>
          <a:endParaRPr lang="en-US"/>
        </a:p>
      </dgm:t>
    </dgm:pt>
    <dgm:pt modelId="{6C0E4876-76CB-1E45-947E-C875819310B1}" type="sibTrans" cxnId="{722A7959-5006-AD45-8DFE-9AD371456C66}">
      <dgm:prSet/>
      <dgm:spPr/>
      <dgm:t>
        <a:bodyPr/>
        <a:lstStyle/>
        <a:p>
          <a:endParaRPr lang="en-US"/>
        </a:p>
      </dgm:t>
    </dgm:pt>
    <dgm:pt modelId="{AC9CCAC9-6177-0842-95D4-AB520A8BC25D}">
      <dgm:prSet phldrT="[Text]" custT="1"/>
      <dgm:spPr/>
      <dgm:t>
        <a:bodyPr/>
        <a:lstStyle/>
        <a:p>
          <a:pPr>
            <a:buFont typeface="Arial" panose="020B0604020202020204" pitchFamily="34" charset="0"/>
            <a:buChar char="•"/>
          </a:pPr>
          <a:r>
            <a:rPr lang="en-US" sz="1200" b="1" i="0" dirty="0"/>
            <a:t>Domain Based Features:</a:t>
          </a:r>
        </a:p>
        <a:p>
          <a:pPr>
            <a:buFont typeface="Arial" panose="020B0604020202020204" pitchFamily="34" charset="0"/>
            <a:buChar char="•"/>
          </a:pPr>
          <a:r>
            <a:rPr lang="en-US" sz="900" b="1" i="0" dirty="0" err="1"/>
            <a:t>PrefixSuffix</a:t>
          </a:r>
          <a:r>
            <a:rPr lang="en-US" sz="900" b="1" i="0" dirty="0"/>
            <a:t>-</a:t>
          </a:r>
          <a:r>
            <a:rPr lang="en-US" sz="900" b="0" i="0" dirty="0"/>
            <a:t>: Detection of '-' in the domain part of the URL.</a:t>
          </a:r>
        </a:p>
        <a:p>
          <a:pPr>
            <a:buFont typeface="Arial" panose="020B0604020202020204" pitchFamily="34" charset="0"/>
            <a:buChar char="•"/>
          </a:pPr>
          <a:r>
            <a:rPr lang="en-US" sz="900" b="1" i="0" dirty="0" err="1"/>
            <a:t>SubDomains</a:t>
          </a:r>
          <a:r>
            <a:rPr lang="en-US" sz="900" b="0" i="0" dirty="0"/>
            <a:t>: Count of subdomains in the URL.</a:t>
          </a:r>
        </a:p>
        <a:p>
          <a:pPr>
            <a:buFont typeface="Arial" panose="020B0604020202020204" pitchFamily="34" charset="0"/>
            <a:buChar char="•"/>
          </a:pPr>
          <a:r>
            <a:rPr lang="en-US" sz="900" b="1" i="0" dirty="0"/>
            <a:t>HTTPS</a:t>
          </a:r>
          <a:r>
            <a:rPr lang="en-US" sz="900" b="0" i="0" dirty="0"/>
            <a:t>: Evaluation of the use of HTTPS protocol in the domain.</a:t>
          </a:r>
        </a:p>
        <a:p>
          <a:pPr>
            <a:buFont typeface="Arial" panose="020B0604020202020204" pitchFamily="34" charset="0"/>
            <a:buChar char="•"/>
          </a:pPr>
          <a:r>
            <a:rPr lang="en-US" sz="900" b="1" i="0" dirty="0" err="1"/>
            <a:t>DomainRegLen</a:t>
          </a:r>
          <a:r>
            <a:rPr lang="en-US" sz="900" b="0" i="0" dirty="0"/>
            <a:t>: Length of domain registration.</a:t>
          </a:r>
        </a:p>
        <a:p>
          <a:pPr>
            <a:buFont typeface="Arial" panose="020B0604020202020204" pitchFamily="34" charset="0"/>
            <a:buChar char="•"/>
          </a:pPr>
          <a:r>
            <a:rPr lang="en-US" sz="900" b="1" i="0" dirty="0" err="1"/>
            <a:t>DNSRecording</a:t>
          </a:r>
          <a:r>
            <a:rPr lang="en-US" sz="900" b="0" i="0" dirty="0"/>
            <a:t>: DNS record availability for the domain.</a:t>
          </a:r>
          <a:endParaRPr lang="en-US" sz="900" dirty="0"/>
        </a:p>
      </dgm:t>
    </dgm:pt>
    <dgm:pt modelId="{F46B0730-5087-AB4A-A469-08F24B2DADB6}" type="parTrans" cxnId="{755A8F85-EB64-3C41-927D-BBFCB3FC16B8}">
      <dgm:prSet/>
      <dgm:spPr/>
      <dgm:t>
        <a:bodyPr/>
        <a:lstStyle/>
        <a:p>
          <a:endParaRPr lang="en-US"/>
        </a:p>
      </dgm:t>
    </dgm:pt>
    <dgm:pt modelId="{A688F3E7-D123-7F4B-854D-834A0BAD958D}" type="sibTrans" cxnId="{755A8F85-EB64-3C41-927D-BBFCB3FC16B8}">
      <dgm:prSet/>
      <dgm:spPr/>
      <dgm:t>
        <a:bodyPr/>
        <a:lstStyle/>
        <a:p>
          <a:endParaRPr lang="en-US"/>
        </a:p>
      </dgm:t>
    </dgm:pt>
    <dgm:pt modelId="{C26DEA03-FC74-E142-A381-B332BC57FACB}">
      <dgm:prSet phldrT="[Text]" custT="1"/>
      <dgm:spPr/>
      <dgm:t>
        <a:bodyPr/>
        <a:lstStyle/>
        <a:p>
          <a:pPr>
            <a:buFont typeface="Arial" panose="020B0604020202020204" pitchFamily="34" charset="0"/>
            <a:buChar char="•"/>
          </a:pPr>
          <a:r>
            <a:rPr lang="en-US" sz="1200" b="1" i="0" dirty="0"/>
            <a:t>HTML &amp; JavaScript Based Features:</a:t>
          </a:r>
        </a:p>
        <a:p>
          <a:pPr>
            <a:buFont typeface="Arial" panose="020B0604020202020204" pitchFamily="34" charset="0"/>
            <a:buChar char="•"/>
          </a:pPr>
          <a:r>
            <a:rPr lang="en-US" sz="900" b="1" i="0" dirty="0"/>
            <a:t>IframeRedirection</a:t>
          </a:r>
          <a:r>
            <a:rPr lang="en-US" sz="900" b="0" i="0" dirty="0"/>
            <a:t>: Use of </a:t>
          </a:r>
          <a:r>
            <a:rPr lang="en-US" sz="900" b="0" i="0" dirty="0" err="1"/>
            <a:t>iframe</a:t>
          </a:r>
          <a:r>
            <a:rPr lang="en-US" sz="900" b="0" i="0" dirty="0"/>
            <a:t> for redirection.</a:t>
          </a:r>
        </a:p>
        <a:p>
          <a:pPr>
            <a:buFont typeface="Arial" panose="020B0604020202020204" pitchFamily="34" charset="0"/>
            <a:buChar char="•"/>
          </a:pPr>
          <a:r>
            <a:rPr lang="en-US" sz="900" b="1" i="0" dirty="0" err="1"/>
            <a:t>DisableRightClick</a:t>
          </a:r>
          <a:r>
            <a:rPr lang="en-US" sz="900" b="0" i="0" dirty="0"/>
            <a:t>: Disabling right-click on the webpage.</a:t>
          </a:r>
        </a:p>
        <a:p>
          <a:pPr>
            <a:buFont typeface="Arial" panose="020B0604020202020204" pitchFamily="34" charset="0"/>
            <a:buChar char="•"/>
          </a:pPr>
          <a:r>
            <a:rPr lang="en-US" sz="900" b="1" i="0" dirty="0" err="1"/>
            <a:t>UsingPopupWindow</a:t>
          </a:r>
          <a:r>
            <a:rPr lang="en-US" sz="900" b="0" i="0" dirty="0"/>
            <a:t>: Presence of pop-up window scripts.</a:t>
          </a:r>
        </a:p>
        <a:p>
          <a:pPr>
            <a:buFont typeface="Arial" panose="020B0604020202020204" pitchFamily="34" charset="0"/>
            <a:buChar char="•"/>
          </a:pPr>
          <a:r>
            <a:rPr lang="en-US" sz="900" b="1" i="0" dirty="0" err="1"/>
            <a:t>InfoEmail</a:t>
          </a:r>
          <a:r>
            <a:rPr lang="en-US" sz="900" b="0" i="0" dirty="0"/>
            <a:t>: Use of email links like "</a:t>
          </a:r>
          <a:r>
            <a:rPr lang="en-US" sz="900" b="0" i="0" dirty="0" err="1"/>
            <a:t>mailto</a:t>
          </a:r>
          <a:r>
            <a:rPr lang="en-US" sz="900" b="0" i="0" dirty="0"/>
            <a:t>:" within the webpage.</a:t>
          </a:r>
        </a:p>
        <a:p>
          <a:pPr>
            <a:buFont typeface="Arial" panose="020B0604020202020204" pitchFamily="34" charset="0"/>
            <a:buChar char="•"/>
          </a:pPr>
          <a:r>
            <a:rPr lang="en-US" sz="900" b="1" i="0" dirty="0" err="1"/>
            <a:t>AnchorURL</a:t>
          </a:r>
          <a:r>
            <a:rPr lang="en-US" sz="900" b="0" i="0" dirty="0"/>
            <a:t>: Characteristics of anchor tags linking to other pages.</a:t>
          </a:r>
          <a:endParaRPr lang="en-US" sz="900" dirty="0"/>
        </a:p>
      </dgm:t>
    </dgm:pt>
    <dgm:pt modelId="{87812C67-7E18-8A41-B9AD-E85DC6A40A74}" type="parTrans" cxnId="{9F4CF40A-6AA0-1748-87EC-99DDA4A6E066}">
      <dgm:prSet/>
      <dgm:spPr/>
      <dgm:t>
        <a:bodyPr/>
        <a:lstStyle/>
        <a:p>
          <a:endParaRPr lang="en-US"/>
        </a:p>
      </dgm:t>
    </dgm:pt>
    <dgm:pt modelId="{9C53970C-54D1-5146-8DE0-B67873FDCB94}" type="sibTrans" cxnId="{9F4CF40A-6AA0-1748-87EC-99DDA4A6E066}">
      <dgm:prSet/>
      <dgm:spPr/>
      <dgm:t>
        <a:bodyPr/>
        <a:lstStyle/>
        <a:p>
          <a:endParaRPr lang="en-US"/>
        </a:p>
      </dgm:t>
    </dgm:pt>
    <dgm:pt modelId="{E5E6F4EC-F8AC-F648-B346-E0FCF831ECA3}">
      <dgm:prSet phldrT="[Text]" custT="1"/>
      <dgm:spPr/>
      <dgm:t>
        <a:bodyPr/>
        <a:lstStyle/>
        <a:p>
          <a:pPr>
            <a:buFont typeface="Arial" panose="020B0604020202020204" pitchFamily="34" charset="0"/>
            <a:buChar char="•"/>
          </a:pPr>
          <a:r>
            <a:rPr lang="en-US" sz="1200" b="1" i="0" dirty="0"/>
            <a:t>Security Features:</a:t>
          </a:r>
        </a:p>
        <a:p>
          <a:pPr>
            <a:buFont typeface="Arial" panose="020B0604020202020204" pitchFamily="34" charset="0"/>
            <a:buChar char="•"/>
          </a:pPr>
          <a:r>
            <a:rPr lang="en-US" sz="800" b="1" i="0" dirty="0" err="1"/>
            <a:t>GoogleIndex</a:t>
          </a:r>
          <a:r>
            <a:rPr lang="en-US" sz="800" b="0" i="0" dirty="0"/>
            <a:t>: Whether the website is indexed by Google.</a:t>
          </a:r>
        </a:p>
        <a:p>
          <a:pPr>
            <a:buFont typeface="Arial" panose="020B0604020202020204" pitchFamily="34" charset="0"/>
            <a:buChar char="•"/>
          </a:pPr>
          <a:r>
            <a:rPr lang="en-US" sz="800" b="1" i="0" dirty="0" err="1"/>
            <a:t>AgeofDomain</a:t>
          </a:r>
          <a:r>
            <a:rPr lang="en-US" sz="800" b="0" i="0" dirty="0"/>
            <a:t>: Age of the domain since registration.</a:t>
          </a:r>
        </a:p>
        <a:p>
          <a:pPr>
            <a:buFont typeface="Arial" panose="020B0604020202020204" pitchFamily="34" charset="0"/>
            <a:buChar char="•"/>
          </a:pPr>
          <a:r>
            <a:rPr lang="en-US" sz="800" b="1" i="0" dirty="0" err="1"/>
            <a:t>DNSRecording</a:t>
          </a:r>
          <a:r>
            <a:rPr lang="en-US" sz="800" b="0" i="0" dirty="0"/>
            <a:t>: Presence of DNS records.</a:t>
          </a:r>
          <a:endParaRPr lang="en-US" sz="800" dirty="0"/>
        </a:p>
      </dgm:t>
    </dgm:pt>
    <dgm:pt modelId="{4425EE3D-9005-5C45-B89C-CCCEF506E0A6}" type="parTrans" cxnId="{6CCE7CE0-E749-CE45-8220-38D2943C56CD}">
      <dgm:prSet/>
      <dgm:spPr/>
      <dgm:t>
        <a:bodyPr/>
        <a:lstStyle/>
        <a:p>
          <a:endParaRPr lang="en-US"/>
        </a:p>
      </dgm:t>
    </dgm:pt>
    <dgm:pt modelId="{2460BACA-E19D-C04C-B662-F0F5BF0881F1}" type="sibTrans" cxnId="{6CCE7CE0-E749-CE45-8220-38D2943C56CD}">
      <dgm:prSet/>
      <dgm:spPr/>
      <dgm:t>
        <a:bodyPr/>
        <a:lstStyle/>
        <a:p>
          <a:endParaRPr lang="en-US"/>
        </a:p>
      </dgm:t>
    </dgm:pt>
    <dgm:pt modelId="{288C169A-2626-DD4A-AFD7-83B39E0F6852}">
      <dgm:prSet phldrT="[Text]" custT="1"/>
      <dgm:spPr/>
      <dgm:t>
        <a:bodyPr/>
        <a:lstStyle/>
        <a:p>
          <a:pPr>
            <a:buFont typeface="Arial" panose="020B0604020202020204" pitchFamily="34" charset="0"/>
            <a:buChar char="•"/>
          </a:pPr>
          <a:r>
            <a:rPr lang="en-US" sz="1200" b="1" i="0" dirty="0"/>
            <a:t>Other:</a:t>
          </a:r>
        </a:p>
        <a:p>
          <a:pPr>
            <a:buFont typeface="Arial" panose="020B0604020202020204" pitchFamily="34" charset="0"/>
            <a:buChar char="•"/>
          </a:pPr>
          <a:r>
            <a:rPr lang="en-US" sz="700" b="1" i="0" dirty="0" err="1"/>
            <a:t>ServerFormHandler</a:t>
          </a:r>
          <a:r>
            <a:rPr lang="en-US" sz="700" b="0" i="0" dirty="0"/>
            <a:t>: Analysis of server-side form handling.</a:t>
          </a:r>
        </a:p>
        <a:p>
          <a:pPr>
            <a:buFont typeface="Arial" panose="020B0604020202020204" pitchFamily="34" charset="0"/>
            <a:buChar char="•"/>
          </a:pPr>
          <a:r>
            <a:rPr lang="en-US" sz="700" b="1" i="0" dirty="0" err="1"/>
            <a:t>AbnormalURL</a:t>
          </a:r>
          <a:r>
            <a:rPr lang="en-US" sz="700" b="0" i="0" dirty="0"/>
            <a:t>: Any abnormality in the URL that doesn't match </a:t>
          </a:r>
          <a:r>
            <a:rPr lang="en-US" sz="700" b="0" i="0" dirty="0" err="1"/>
            <a:t>whois</a:t>
          </a:r>
          <a:r>
            <a:rPr lang="en-US" sz="700" b="0" i="0" dirty="0"/>
            <a:t> record.</a:t>
          </a:r>
        </a:p>
        <a:p>
          <a:pPr>
            <a:buFont typeface="Arial" panose="020B0604020202020204" pitchFamily="34" charset="0"/>
            <a:buChar char="•"/>
          </a:pPr>
          <a:r>
            <a:rPr lang="en-US" sz="700" b="1" i="0" dirty="0" err="1"/>
            <a:t>WebsiteForwarding</a:t>
          </a:r>
          <a:r>
            <a:rPr lang="en-US" sz="700" b="0" i="0" dirty="0"/>
            <a:t>: The number of times the website has been forwarded.</a:t>
          </a:r>
        </a:p>
        <a:p>
          <a:pPr>
            <a:buFont typeface="Arial" panose="020B0604020202020204" pitchFamily="34" charset="0"/>
            <a:buChar char="•"/>
          </a:pPr>
          <a:r>
            <a:rPr lang="en-US" sz="700" b="1" i="0" dirty="0" err="1"/>
            <a:t>StatusBarCust</a:t>
          </a:r>
          <a:r>
            <a:rPr lang="en-US" sz="700" b="0" i="0" dirty="0"/>
            <a:t>: Customization of the status bar script.</a:t>
          </a:r>
        </a:p>
        <a:p>
          <a:pPr>
            <a:buFont typeface="Arial" panose="020B0604020202020204" pitchFamily="34" charset="0"/>
            <a:buChar char="•"/>
          </a:pPr>
          <a:r>
            <a:rPr lang="en-US" sz="700" b="1" i="0" dirty="0"/>
            <a:t>Favicon</a:t>
          </a:r>
          <a:r>
            <a:rPr lang="en-US" sz="700" b="0" i="0" dirty="0"/>
            <a:t>: Checking if the favicon link is from the same domain.</a:t>
          </a:r>
        </a:p>
        <a:p>
          <a:pPr>
            <a:buFont typeface="Arial" panose="020B0604020202020204" pitchFamily="34" charset="0"/>
            <a:buChar char="•"/>
          </a:pPr>
          <a:r>
            <a:rPr lang="en-US" sz="700" b="1" i="0" dirty="0" err="1"/>
            <a:t>NonStdPort</a:t>
          </a:r>
          <a:r>
            <a:rPr lang="en-US" sz="700" b="0" i="0" dirty="0"/>
            <a:t>: Use of a non-standard port in the URL.</a:t>
          </a:r>
        </a:p>
        <a:p>
          <a:pPr>
            <a:buFont typeface="Arial" panose="020B0604020202020204" pitchFamily="34" charset="0"/>
            <a:buChar char="•"/>
          </a:pPr>
          <a:r>
            <a:rPr lang="en-US" sz="700" b="1" i="0" dirty="0" err="1"/>
            <a:t>LinksInScriptTags</a:t>
          </a:r>
          <a:r>
            <a:rPr lang="en-US" sz="700" b="0" i="0" dirty="0"/>
            <a:t>: Examination of script tag links to external sources.</a:t>
          </a:r>
        </a:p>
        <a:p>
          <a:pPr>
            <a:buFont typeface="Arial" panose="020B0604020202020204" pitchFamily="34" charset="0"/>
            <a:buChar char="•"/>
          </a:pPr>
          <a:endParaRPr lang="en-US" sz="700" dirty="0"/>
        </a:p>
      </dgm:t>
    </dgm:pt>
    <dgm:pt modelId="{8DC0E528-1C4F-1D42-B340-DF0918C98D35}" type="parTrans" cxnId="{ED33630F-EA43-764E-A4DB-75D07DE6A379}">
      <dgm:prSet/>
      <dgm:spPr/>
      <dgm:t>
        <a:bodyPr/>
        <a:lstStyle/>
        <a:p>
          <a:endParaRPr lang="en-US"/>
        </a:p>
      </dgm:t>
    </dgm:pt>
    <dgm:pt modelId="{05386FB9-7D0F-9D48-9EC8-6F5FE0DF1F36}" type="sibTrans" cxnId="{ED33630F-EA43-764E-A4DB-75D07DE6A379}">
      <dgm:prSet/>
      <dgm:spPr/>
      <dgm:t>
        <a:bodyPr/>
        <a:lstStyle/>
        <a:p>
          <a:endParaRPr lang="en-US"/>
        </a:p>
      </dgm:t>
    </dgm:pt>
    <dgm:pt modelId="{CF0E3861-2610-0B47-A478-333825F0FF96}">
      <dgm:prSet phldrT="[Text]" custT="1"/>
      <dgm:spPr/>
      <dgm:t>
        <a:bodyPr/>
        <a:lstStyle/>
        <a:p>
          <a:r>
            <a:rPr lang="en-US" sz="1200" b="1" i="0" dirty="0"/>
            <a:t>Web Traffic Features:</a:t>
          </a:r>
        </a:p>
        <a:p>
          <a:r>
            <a:rPr lang="en-US" sz="700" b="1" i="0" dirty="0" err="1"/>
            <a:t>WebsiteTraffic</a:t>
          </a:r>
          <a:r>
            <a:rPr lang="en-US" sz="700" b="0" i="0" dirty="0"/>
            <a:t>: Analysis of website traffic using Alexa rank.</a:t>
          </a:r>
        </a:p>
        <a:p>
          <a:r>
            <a:rPr lang="en-US" sz="700" b="1" i="0" dirty="0"/>
            <a:t>PageRank</a:t>
          </a:r>
          <a:r>
            <a:rPr lang="en-US" sz="700" b="0" i="0" dirty="0"/>
            <a:t>: Google PageRank of the website.</a:t>
          </a:r>
        </a:p>
        <a:p>
          <a:r>
            <a:rPr lang="en-US" sz="700" b="1" i="0" dirty="0" err="1"/>
            <a:t>LinksPointingToPage</a:t>
          </a:r>
          <a:r>
            <a:rPr lang="en-US" sz="700" b="0" i="0" dirty="0"/>
            <a:t>: Count of external links pointing to the page.</a:t>
          </a:r>
        </a:p>
        <a:p>
          <a:r>
            <a:rPr lang="en-US" sz="700" b="1" i="0" dirty="0" err="1"/>
            <a:t>StatsReport</a:t>
          </a:r>
          <a:r>
            <a:rPr lang="en-US" sz="700" b="0" i="0" dirty="0"/>
            <a:t>: Availability of a statistics report for the website.</a:t>
          </a:r>
        </a:p>
        <a:p>
          <a:endParaRPr lang="en-US" sz="700" dirty="0"/>
        </a:p>
      </dgm:t>
    </dgm:pt>
    <dgm:pt modelId="{234012BD-8BC2-C44D-8F4B-0336FFFE4081}" type="parTrans" cxnId="{E5C7A3DE-B390-E543-BBF1-A88CF8F40E13}">
      <dgm:prSet/>
      <dgm:spPr/>
      <dgm:t>
        <a:bodyPr/>
        <a:lstStyle/>
        <a:p>
          <a:endParaRPr lang="en-US"/>
        </a:p>
      </dgm:t>
    </dgm:pt>
    <dgm:pt modelId="{EDFD2DCB-82BC-1145-AE75-F162889CF503}" type="sibTrans" cxnId="{E5C7A3DE-B390-E543-BBF1-A88CF8F40E13}">
      <dgm:prSet/>
      <dgm:spPr/>
      <dgm:t>
        <a:bodyPr/>
        <a:lstStyle/>
        <a:p>
          <a:endParaRPr lang="en-US"/>
        </a:p>
      </dgm:t>
    </dgm:pt>
    <dgm:pt modelId="{A2729E51-9A68-2A4D-B5B7-4CEE9DDE4712}" type="pres">
      <dgm:prSet presAssocID="{B86659E6-1D6D-8044-A9D5-32E49AF76635}" presName="Name0" presStyleCnt="0">
        <dgm:presLayoutVars>
          <dgm:dir/>
          <dgm:resizeHandles/>
        </dgm:presLayoutVars>
      </dgm:prSet>
      <dgm:spPr/>
    </dgm:pt>
    <dgm:pt modelId="{E0E6152A-E395-AD47-AF93-940A71553062}" type="pres">
      <dgm:prSet presAssocID="{1BB1103E-7741-874E-8CCC-3FF3A085BC3F}" presName="compNode" presStyleCnt="0"/>
      <dgm:spPr/>
    </dgm:pt>
    <dgm:pt modelId="{EBC88C31-F8BE-964F-B6E2-0C33DA8B0B94}" type="pres">
      <dgm:prSet presAssocID="{1BB1103E-7741-874E-8CCC-3FF3A085BC3F}" presName="dummyConnPt" presStyleCnt="0"/>
      <dgm:spPr/>
    </dgm:pt>
    <dgm:pt modelId="{6C2B7C66-5DC5-FB40-8FEE-8E0C05850483}" type="pres">
      <dgm:prSet presAssocID="{1BB1103E-7741-874E-8CCC-3FF3A085BC3F}" presName="node" presStyleLbl="node1" presStyleIdx="0" presStyleCnt="6" custScaleX="180767">
        <dgm:presLayoutVars>
          <dgm:bulletEnabled val="1"/>
        </dgm:presLayoutVars>
      </dgm:prSet>
      <dgm:spPr/>
    </dgm:pt>
    <dgm:pt modelId="{E70476F2-1743-C64C-9D4B-061956162CEF}" type="pres">
      <dgm:prSet presAssocID="{6C0E4876-76CB-1E45-947E-C875819310B1}" presName="sibTrans" presStyleLbl="bgSibTrans2D1" presStyleIdx="0" presStyleCnt="5"/>
      <dgm:spPr/>
    </dgm:pt>
    <dgm:pt modelId="{A3486A73-9077-8F4F-B6C8-FC6C987996BB}" type="pres">
      <dgm:prSet presAssocID="{AC9CCAC9-6177-0842-95D4-AB520A8BC25D}" presName="compNode" presStyleCnt="0"/>
      <dgm:spPr/>
    </dgm:pt>
    <dgm:pt modelId="{258D89EA-4077-A34A-8768-FF9BF5997C68}" type="pres">
      <dgm:prSet presAssocID="{AC9CCAC9-6177-0842-95D4-AB520A8BC25D}" presName="dummyConnPt" presStyleCnt="0"/>
      <dgm:spPr/>
    </dgm:pt>
    <dgm:pt modelId="{7DFDFD77-3A73-9A43-8AE9-80FDA19EDC6F}" type="pres">
      <dgm:prSet presAssocID="{AC9CCAC9-6177-0842-95D4-AB520A8BC25D}" presName="node" presStyleLbl="node1" presStyleIdx="1" presStyleCnt="6" custScaleX="181396">
        <dgm:presLayoutVars>
          <dgm:bulletEnabled val="1"/>
        </dgm:presLayoutVars>
      </dgm:prSet>
      <dgm:spPr/>
    </dgm:pt>
    <dgm:pt modelId="{91BD19E8-DD16-3B47-8833-CD2E4B7EABF8}" type="pres">
      <dgm:prSet presAssocID="{A688F3E7-D123-7F4B-854D-834A0BAD958D}" presName="sibTrans" presStyleLbl="bgSibTrans2D1" presStyleIdx="1" presStyleCnt="5"/>
      <dgm:spPr/>
    </dgm:pt>
    <dgm:pt modelId="{F06FCF99-DF9E-324A-AE23-5C9C83EBFA30}" type="pres">
      <dgm:prSet presAssocID="{C26DEA03-FC74-E142-A381-B332BC57FACB}" presName="compNode" presStyleCnt="0"/>
      <dgm:spPr/>
    </dgm:pt>
    <dgm:pt modelId="{2FCFDD32-9418-8946-A0FF-9EE1264701D2}" type="pres">
      <dgm:prSet presAssocID="{C26DEA03-FC74-E142-A381-B332BC57FACB}" presName="dummyConnPt" presStyleCnt="0"/>
      <dgm:spPr/>
    </dgm:pt>
    <dgm:pt modelId="{9F920C16-C871-3840-B684-BC44AA654E9F}" type="pres">
      <dgm:prSet presAssocID="{C26DEA03-FC74-E142-A381-B332BC57FACB}" presName="node" presStyleLbl="node1" presStyleIdx="2" presStyleCnt="6" custScaleX="183034">
        <dgm:presLayoutVars>
          <dgm:bulletEnabled val="1"/>
        </dgm:presLayoutVars>
      </dgm:prSet>
      <dgm:spPr/>
    </dgm:pt>
    <dgm:pt modelId="{155BCFC3-FF25-5643-A779-733450865618}" type="pres">
      <dgm:prSet presAssocID="{9C53970C-54D1-5146-8DE0-B67873FDCB94}" presName="sibTrans" presStyleLbl="bgSibTrans2D1" presStyleIdx="2" presStyleCnt="5"/>
      <dgm:spPr/>
    </dgm:pt>
    <dgm:pt modelId="{E2D8A6E4-FF8D-B14D-B171-7C12A14AD9BC}" type="pres">
      <dgm:prSet presAssocID="{E5E6F4EC-F8AC-F648-B346-E0FCF831ECA3}" presName="compNode" presStyleCnt="0"/>
      <dgm:spPr/>
    </dgm:pt>
    <dgm:pt modelId="{98603964-5021-C04B-A650-2FB342EF5F0B}" type="pres">
      <dgm:prSet presAssocID="{E5E6F4EC-F8AC-F648-B346-E0FCF831ECA3}" presName="dummyConnPt" presStyleCnt="0"/>
      <dgm:spPr/>
    </dgm:pt>
    <dgm:pt modelId="{C594F9EA-FF41-DD47-B818-0637DB42C40B}" type="pres">
      <dgm:prSet presAssocID="{E5E6F4EC-F8AC-F648-B346-E0FCF831ECA3}" presName="node" presStyleLbl="node1" presStyleIdx="3" presStyleCnt="6" custScaleX="184062">
        <dgm:presLayoutVars>
          <dgm:bulletEnabled val="1"/>
        </dgm:presLayoutVars>
      </dgm:prSet>
      <dgm:spPr/>
    </dgm:pt>
    <dgm:pt modelId="{982D50EA-5C0E-A24F-8CCD-8DB02B2CA15C}" type="pres">
      <dgm:prSet presAssocID="{2460BACA-E19D-C04C-B662-F0F5BF0881F1}" presName="sibTrans" presStyleLbl="bgSibTrans2D1" presStyleIdx="3" presStyleCnt="5"/>
      <dgm:spPr/>
    </dgm:pt>
    <dgm:pt modelId="{C4B305C0-4DC2-5E4C-955F-C20557DEFD34}" type="pres">
      <dgm:prSet presAssocID="{288C169A-2626-DD4A-AFD7-83B39E0F6852}" presName="compNode" presStyleCnt="0"/>
      <dgm:spPr/>
    </dgm:pt>
    <dgm:pt modelId="{0FF9FAAA-4815-9142-8292-DFFC09C31A04}" type="pres">
      <dgm:prSet presAssocID="{288C169A-2626-DD4A-AFD7-83B39E0F6852}" presName="dummyConnPt" presStyleCnt="0"/>
      <dgm:spPr/>
    </dgm:pt>
    <dgm:pt modelId="{145DB02B-CF01-8A4E-965F-53B2496E9B79}" type="pres">
      <dgm:prSet presAssocID="{288C169A-2626-DD4A-AFD7-83B39E0F6852}" presName="node" presStyleLbl="node1" presStyleIdx="4" presStyleCnt="6" custScaleX="187073">
        <dgm:presLayoutVars>
          <dgm:bulletEnabled val="1"/>
        </dgm:presLayoutVars>
      </dgm:prSet>
      <dgm:spPr/>
    </dgm:pt>
    <dgm:pt modelId="{391BA12B-6B65-1645-BCC5-36CB2CB805C8}" type="pres">
      <dgm:prSet presAssocID="{05386FB9-7D0F-9D48-9EC8-6F5FE0DF1F36}" presName="sibTrans" presStyleLbl="bgSibTrans2D1" presStyleIdx="4" presStyleCnt="5"/>
      <dgm:spPr/>
    </dgm:pt>
    <dgm:pt modelId="{60438EA0-1BA5-C141-8CC0-0655DC7F5295}" type="pres">
      <dgm:prSet presAssocID="{CF0E3861-2610-0B47-A478-333825F0FF96}" presName="compNode" presStyleCnt="0"/>
      <dgm:spPr/>
    </dgm:pt>
    <dgm:pt modelId="{338918CB-83F9-D84B-9196-6D96AE7ECDB2}" type="pres">
      <dgm:prSet presAssocID="{CF0E3861-2610-0B47-A478-333825F0FF96}" presName="dummyConnPt" presStyleCnt="0"/>
      <dgm:spPr/>
    </dgm:pt>
    <dgm:pt modelId="{0AD38732-37F7-5B4A-BE32-29EF8ACBDBA0}" type="pres">
      <dgm:prSet presAssocID="{CF0E3861-2610-0B47-A478-333825F0FF96}" presName="node" presStyleLbl="node1" presStyleIdx="5" presStyleCnt="6" custScaleX="187702">
        <dgm:presLayoutVars>
          <dgm:bulletEnabled val="1"/>
        </dgm:presLayoutVars>
      </dgm:prSet>
      <dgm:spPr/>
    </dgm:pt>
  </dgm:ptLst>
  <dgm:cxnLst>
    <dgm:cxn modelId="{64D73D07-94C7-374C-AEB8-2ABE53BCE3BD}" type="presOf" srcId="{1BB1103E-7741-874E-8CCC-3FF3A085BC3F}" destId="{6C2B7C66-5DC5-FB40-8FEE-8E0C05850483}" srcOrd="0" destOrd="0" presId="urn:microsoft.com/office/officeart/2005/8/layout/bProcess4"/>
    <dgm:cxn modelId="{9F4CF40A-6AA0-1748-87EC-99DDA4A6E066}" srcId="{B86659E6-1D6D-8044-A9D5-32E49AF76635}" destId="{C26DEA03-FC74-E142-A381-B332BC57FACB}" srcOrd="2" destOrd="0" parTransId="{87812C67-7E18-8A41-B9AD-E85DC6A40A74}" sibTransId="{9C53970C-54D1-5146-8DE0-B67873FDCB94}"/>
    <dgm:cxn modelId="{ED33630F-EA43-764E-A4DB-75D07DE6A379}" srcId="{B86659E6-1D6D-8044-A9D5-32E49AF76635}" destId="{288C169A-2626-DD4A-AFD7-83B39E0F6852}" srcOrd="4" destOrd="0" parTransId="{8DC0E528-1C4F-1D42-B340-DF0918C98D35}" sibTransId="{05386FB9-7D0F-9D48-9EC8-6F5FE0DF1F36}"/>
    <dgm:cxn modelId="{631D2F22-80B7-7B4A-8762-D136972085EB}" type="presOf" srcId="{A688F3E7-D123-7F4B-854D-834A0BAD958D}" destId="{91BD19E8-DD16-3B47-8833-CD2E4B7EABF8}" srcOrd="0" destOrd="0" presId="urn:microsoft.com/office/officeart/2005/8/layout/bProcess4"/>
    <dgm:cxn modelId="{B5D8E337-BA7E-5041-9CEC-4D4E9AE8CD3E}" type="presOf" srcId="{CF0E3861-2610-0B47-A478-333825F0FF96}" destId="{0AD38732-37F7-5B4A-BE32-29EF8ACBDBA0}" srcOrd="0" destOrd="0" presId="urn:microsoft.com/office/officeart/2005/8/layout/bProcess4"/>
    <dgm:cxn modelId="{C7CF3A3A-D13B-9C46-8F85-597AF928C7EA}" type="presOf" srcId="{B86659E6-1D6D-8044-A9D5-32E49AF76635}" destId="{A2729E51-9A68-2A4D-B5B7-4CEE9DDE4712}" srcOrd="0" destOrd="0" presId="urn:microsoft.com/office/officeart/2005/8/layout/bProcess4"/>
    <dgm:cxn modelId="{B42FD74C-2EFF-BA49-9AE1-65EEF4E0495C}" type="presOf" srcId="{288C169A-2626-DD4A-AFD7-83B39E0F6852}" destId="{145DB02B-CF01-8A4E-965F-53B2496E9B79}" srcOrd="0" destOrd="0" presId="urn:microsoft.com/office/officeart/2005/8/layout/bProcess4"/>
    <dgm:cxn modelId="{722A7959-5006-AD45-8DFE-9AD371456C66}" srcId="{B86659E6-1D6D-8044-A9D5-32E49AF76635}" destId="{1BB1103E-7741-874E-8CCC-3FF3A085BC3F}" srcOrd="0" destOrd="0" parTransId="{1F627E98-6F73-9C46-8CA1-F987DBB3A4CE}" sibTransId="{6C0E4876-76CB-1E45-947E-C875819310B1}"/>
    <dgm:cxn modelId="{70475474-E8FD-7A46-AA4D-D2C43711279D}" type="presOf" srcId="{6C0E4876-76CB-1E45-947E-C875819310B1}" destId="{E70476F2-1743-C64C-9D4B-061956162CEF}" srcOrd="0" destOrd="0" presId="urn:microsoft.com/office/officeart/2005/8/layout/bProcess4"/>
    <dgm:cxn modelId="{7FE82777-CC2A-944E-B916-92F702478476}" type="presOf" srcId="{AC9CCAC9-6177-0842-95D4-AB520A8BC25D}" destId="{7DFDFD77-3A73-9A43-8AE9-80FDA19EDC6F}" srcOrd="0" destOrd="0" presId="urn:microsoft.com/office/officeart/2005/8/layout/bProcess4"/>
    <dgm:cxn modelId="{755A8F85-EB64-3C41-927D-BBFCB3FC16B8}" srcId="{B86659E6-1D6D-8044-A9D5-32E49AF76635}" destId="{AC9CCAC9-6177-0842-95D4-AB520A8BC25D}" srcOrd="1" destOrd="0" parTransId="{F46B0730-5087-AB4A-A469-08F24B2DADB6}" sibTransId="{A688F3E7-D123-7F4B-854D-834A0BAD958D}"/>
    <dgm:cxn modelId="{30DE198A-0664-E04A-AA2F-2F4E88FA204A}" type="presOf" srcId="{E5E6F4EC-F8AC-F648-B346-E0FCF831ECA3}" destId="{C594F9EA-FF41-DD47-B818-0637DB42C40B}" srcOrd="0" destOrd="0" presId="urn:microsoft.com/office/officeart/2005/8/layout/bProcess4"/>
    <dgm:cxn modelId="{D6FF30A7-F9F5-F141-B818-F9DE50056383}" type="presOf" srcId="{9C53970C-54D1-5146-8DE0-B67873FDCB94}" destId="{155BCFC3-FF25-5643-A779-733450865618}" srcOrd="0" destOrd="0" presId="urn:microsoft.com/office/officeart/2005/8/layout/bProcess4"/>
    <dgm:cxn modelId="{CA6018A8-2174-2D44-AFCD-21947FEB9CEF}" type="presOf" srcId="{C26DEA03-FC74-E142-A381-B332BC57FACB}" destId="{9F920C16-C871-3840-B684-BC44AA654E9F}" srcOrd="0" destOrd="0" presId="urn:microsoft.com/office/officeart/2005/8/layout/bProcess4"/>
    <dgm:cxn modelId="{91F0C1B4-FEFF-2841-80A4-40B6AB9C7062}" type="presOf" srcId="{2460BACA-E19D-C04C-B662-F0F5BF0881F1}" destId="{982D50EA-5C0E-A24F-8CCD-8DB02B2CA15C}" srcOrd="0" destOrd="0" presId="urn:microsoft.com/office/officeart/2005/8/layout/bProcess4"/>
    <dgm:cxn modelId="{E5C7A3DE-B390-E543-BBF1-A88CF8F40E13}" srcId="{B86659E6-1D6D-8044-A9D5-32E49AF76635}" destId="{CF0E3861-2610-0B47-A478-333825F0FF96}" srcOrd="5" destOrd="0" parTransId="{234012BD-8BC2-C44D-8F4B-0336FFFE4081}" sibTransId="{EDFD2DCB-82BC-1145-AE75-F162889CF503}"/>
    <dgm:cxn modelId="{6CCE7CE0-E749-CE45-8220-38D2943C56CD}" srcId="{B86659E6-1D6D-8044-A9D5-32E49AF76635}" destId="{E5E6F4EC-F8AC-F648-B346-E0FCF831ECA3}" srcOrd="3" destOrd="0" parTransId="{4425EE3D-9005-5C45-B89C-CCCEF506E0A6}" sibTransId="{2460BACA-E19D-C04C-B662-F0F5BF0881F1}"/>
    <dgm:cxn modelId="{6595CFF6-194A-C741-A245-A251E46B8E59}" type="presOf" srcId="{05386FB9-7D0F-9D48-9EC8-6F5FE0DF1F36}" destId="{391BA12B-6B65-1645-BCC5-36CB2CB805C8}" srcOrd="0" destOrd="0" presId="urn:microsoft.com/office/officeart/2005/8/layout/bProcess4"/>
    <dgm:cxn modelId="{A5454250-2C46-1343-95F6-6FD0CF35ABB5}" type="presParOf" srcId="{A2729E51-9A68-2A4D-B5B7-4CEE9DDE4712}" destId="{E0E6152A-E395-AD47-AF93-940A71553062}" srcOrd="0" destOrd="0" presId="urn:microsoft.com/office/officeart/2005/8/layout/bProcess4"/>
    <dgm:cxn modelId="{230CB504-9A8E-B740-96F4-AC8210B72AD2}" type="presParOf" srcId="{E0E6152A-E395-AD47-AF93-940A71553062}" destId="{EBC88C31-F8BE-964F-B6E2-0C33DA8B0B94}" srcOrd="0" destOrd="0" presId="urn:microsoft.com/office/officeart/2005/8/layout/bProcess4"/>
    <dgm:cxn modelId="{A7769CAB-1C24-C245-B020-B48CCD86220C}" type="presParOf" srcId="{E0E6152A-E395-AD47-AF93-940A71553062}" destId="{6C2B7C66-5DC5-FB40-8FEE-8E0C05850483}" srcOrd="1" destOrd="0" presId="urn:microsoft.com/office/officeart/2005/8/layout/bProcess4"/>
    <dgm:cxn modelId="{6626F0BD-1BEB-9C46-9CC8-C8CDF320808D}" type="presParOf" srcId="{A2729E51-9A68-2A4D-B5B7-4CEE9DDE4712}" destId="{E70476F2-1743-C64C-9D4B-061956162CEF}" srcOrd="1" destOrd="0" presId="urn:microsoft.com/office/officeart/2005/8/layout/bProcess4"/>
    <dgm:cxn modelId="{54EEA69B-AA9D-D34A-9CD1-199B76D81ECE}" type="presParOf" srcId="{A2729E51-9A68-2A4D-B5B7-4CEE9DDE4712}" destId="{A3486A73-9077-8F4F-B6C8-FC6C987996BB}" srcOrd="2" destOrd="0" presId="urn:microsoft.com/office/officeart/2005/8/layout/bProcess4"/>
    <dgm:cxn modelId="{C6525728-FD29-AE46-9044-3DD9EFF1934D}" type="presParOf" srcId="{A3486A73-9077-8F4F-B6C8-FC6C987996BB}" destId="{258D89EA-4077-A34A-8768-FF9BF5997C68}" srcOrd="0" destOrd="0" presId="urn:microsoft.com/office/officeart/2005/8/layout/bProcess4"/>
    <dgm:cxn modelId="{67A9255E-F35D-2D4E-B046-0B1DD68E899B}" type="presParOf" srcId="{A3486A73-9077-8F4F-B6C8-FC6C987996BB}" destId="{7DFDFD77-3A73-9A43-8AE9-80FDA19EDC6F}" srcOrd="1" destOrd="0" presId="urn:microsoft.com/office/officeart/2005/8/layout/bProcess4"/>
    <dgm:cxn modelId="{70377888-7E09-B94C-B5B9-E1A660EED500}" type="presParOf" srcId="{A2729E51-9A68-2A4D-B5B7-4CEE9DDE4712}" destId="{91BD19E8-DD16-3B47-8833-CD2E4B7EABF8}" srcOrd="3" destOrd="0" presId="urn:microsoft.com/office/officeart/2005/8/layout/bProcess4"/>
    <dgm:cxn modelId="{8A26B30F-2F6B-744B-943B-156803E3A638}" type="presParOf" srcId="{A2729E51-9A68-2A4D-B5B7-4CEE9DDE4712}" destId="{F06FCF99-DF9E-324A-AE23-5C9C83EBFA30}" srcOrd="4" destOrd="0" presId="urn:microsoft.com/office/officeart/2005/8/layout/bProcess4"/>
    <dgm:cxn modelId="{C58BF902-8CD9-8845-872C-92E1B95F9EA2}" type="presParOf" srcId="{F06FCF99-DF9E-324A-AE23-5C9C83EBFA30}" destId="{2FCFDD32-9418-8946-A0FF-9EE1264701D2}" srcOrd="0" destOrd="0" presId="urn:microsoft.com/office/officeart/2005/8/layout/bProcess4"/>
    <dgm:cxn modelId="{F28660D6-C73B-A040-AE96-BF3540232C5B}" type="presParOf" srcId="{F06FCF99-DF9E-324A-AE23-5C9C83EBFA30}" destId="{9F920C16-C871-3840-B684-BC44AA654E9F}" srcOrd="1" destOrd="0" presId="urn:microsoft.com/office/officeart/2005/8/layout/bProcess4"/>
    <dgm:cxn modelId="{F00A7D14-27CD-D547-BC41-99B0DE93B148}" type="presParOf" srcId="{A2729E51-9A68-2A4D-B5B7-4CEE9DDE4712}" destId="{155BCFC3-FF25-5643-A779-733450865618}" srcOrd="5" destOrd="0" presId="urn:microsoft.com/office/officeart/2005/8/layout/bProcess4"/>
    <dgm:cxn modelId="{14271A3A-4E40-644A-AD19-2041AF6E1C07}" type="presParOf" srcId="{A2729E51-9A68-2A4D-B5B7-4CEE9DDE4712}" destId="{E2D8A6E4-FF8D-B14D-B171-7C12A14AD9BC}" srcOrd="6" destOrd="0" presId="urn:microsoft.com/office/officeart/2005/8/layout/bProcess4"/>
    <dgm:cxn modelId="{17A4107A-0E91-1A48-9BB5-D440BD12DFE2}" type="presParOf" srcId="{E2D8A6E4-FF8D-B14D-B171-7C12A14AD9BC}" destId="{98603964-5021-C04B-A650-2FB342EF5F0B}" srcOrd="0" destOrd="0" presId="urn:microsoft.com/office/officeart/2005/8/layout/bProcess4"/>
    <dgm:cxn modelId="{22CC5FE6-4C37-4E46-B8D5-6C35974C0F91}" type="presParOf" srcId="{E2D8A6E4-FF8D-B14D-B171-7C12A14AD9BC}" destId="{C594F9EA-FF41-DD47-B818-0637DB42C40B}" srcOrd="1" destOrd="0" presId="urn:microsoft.com/office/officeart/2005/8/layout/bProcess4"/>
    <dgm:cxn modelId="{9F5B625E-51C1-9F4F-A486-485BA27B5045}" type="presParOf" srcId="{A2729E51-9A68-2A4D-B5B7-4CEE9DDE4712}" destId="{982D50EA-5C0E-A24F-8CCD-8DB02B2CA15C}" srcOrd="7" destOrd="0" presId="urn:microsoft.com/office/officeart/2005/8/layout/bProcess4"/>
    <dgm:cxn modelId="{57E5DAD3-816B-B44F-9BB8-A489F2C4193F}" type="presParOf" srcId="{A2729E51-9A68-2A4D-B5B7-4CEE9DDE4712}" destId="{C4B305C0-4DC2-5E4C-955F-C20557DEFD34}" srcOrd="8" destOrd="0" presId="urn:microsoft.com/office/officeart/2005/8/layout/bProcess4"/>
    <dgm:cxn modelId="{F7CFF014-600E-364D-8C05-D3B74ABF37E3}" type="presParOf" srcId="{C4B305C0-4DC2-5E4C-955F-C20557DEFD34}" destId="{0FF9FAAA-4815-9142-8292-DFFC09C31A04}" srcOrd="0" destOrd="0" presId="urn:microsoft.com/office/officeart/2005/8/layout/bProcess4"/>
    <dgm:cxn modelId="{67969F48-1E92-4C47-811E-7217842B9606}" type="presParOf" srcId="{C4B305C0-4DC2-5E4C-955F-C20557DEFD34}" destId="{145DB02B-CF01-8A4E-965F-53B2496E9B79}" srcOrd="1" destOrd="0" presId="urn:microsoft.com/office/officeart/2005/8/layout/bProcess4"/>
    <dgm:cxn modelId="{EF9343C7-4155-7949-AFB5-7757AAB16F75}" type="presParOf" srcId="{A2729E51-9A68-2A4D-B5B7-4CEE9DDE4712}" destId="{391BA12B-6B65-1645-BCC5-36CB2CB805C8}" srcOrd="9" destOrd="0" presId="urn:microsoft.com/office/officeart/2005/8/layout/bProcess4"/>
    <dgm:cxn modelId="{BB68D206-A41E-8249-8885-7F6E31CD935A}" type="presParOf" srcId="{A2729E51-9A68-2A4D-B5B7-4CEE9DDE4712}" destId="{60438EA0-1BA5-C141-8CC0-0655DC7F5295}" srcOrd="10" destOrd="0" presId="urn:microsoft.com/office/officeart/2005/8/layout/bProcess4"/>
    <dgm:cxn modelId="{BAD24F45-9842-D447-9A31-7B5BF6B649CA}" type="presParOf" srcId="{60438EA0-1BA5-C141-8CC0-0655DC7F5295}" destId="{338918CB-83F9-D84B-9196-6D96AE7ECDB2}" srcOrd="0" destOrd="0" presId="urn:microsoft.com/office/officeart/2005/8/layout/bProcess4"/>
    <dgm:cxn modelId="{EAF8AE22-9E75-9942-8D1B-416CE7952444}" type="presParOf" srcId="{60438EA0-1BA5-C141-8CC0-0655DC7F5295}" destId="{0AD38732-37F7-5B4A-BE32-29EF8ACBDB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476F2-1743-C64C-9D4B-061956162CEF}">
      <dsp:nvSpPr>
        <dsp:cNvPr id="0" name=""/>
        <dsp:cNvSpPr/>
      </dsp:nvSpPr>
      <dsp:spPr>
        <a:xfrm rot="5400000">
          <a:off x="1520840" y="1076327"/>
          <a:ext cx="1683703" cy="20292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C2B7C66-5DC5-FB40-8FEE-8E0C05850483}">
      <dsp:nvSpPr>
        <dsp:cNvPr id="0" name=""/>
        <dsp:cNvSpPr/>
      </dsp:nvSpPr>
      <dsp:spPr>
        <a:xfrm>
          <a:off x="997530" y="1654"/>
          <a:ext cx="4075817" cy="1352841"/>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Address Bar Based Features:</a:t>
          </a:r>
        </a:p>
        <a:p>
          <a:pPr marL="0" lvl="0" indent="0" algn="ctr" defTabSz="533400">
            <a:lnSpc>
              <a:spcPct val="90000"/>
            </a:lnSpc>
            <a:spcBef>
              <a:spcPct val="0"/>
            </a:spcBef>
            <a:spcAft>
              <a:spcPct val="35000"/>
            </a:spcAft>
            <a:buNone/>
          </a:pPr>
          <a:r>
            <a:rPr lang="en-US" sz="700" b="1" i="0" kern="1200" dirty="0" err="1"/>
            <a:t>UsingIP</a:t>
          </a:r>
          <a:r>
            <a:rPr lang="en-US" sz="700" b="0" i="0" kern="1200" dirty="0"/>
            <a:t>: Detection of IP address usage in the URL</a:t>
          </a:r>
        </a:p>
        <a:p>
          <a:pPr marL="0" lvl="0" indent="0" algn="ctr" defTabSz="533400">
            <a:lnSpc>
              <a:spcPct val="90000"/>
            </a:lnSpc>
            <a:spcBef>
              <a:spcPct val="0"/>
            </a:spcBef>
            <a:spcAft>
              <a:spcPct val="35000"/>
            </a:spcAft>
            <a:buNone/>
          </a:pPr>
          <a:r>
            <a:rPr lang="en-US" sz="700" b="1" i="0" kern="1200" dirty="0" err="1"/>
            <a:t>LongURL</a:t>
          </a:r>
          <a:r>
            <a:rPr lang="en-US" sz="700" b="0" i="0" kern="1200" dirty="0"/>
            <a:t>: Analysis of the URL length.</a:t>
          </a:r>
        </a:p>
        <a:p>
          <a:pPr marL="0" lvl="0" indent="0" algn="ctr" defTabSz="533400">
            <a:lnSpc>
              <a:spcPct val="90000"/>
            </a:lnSpc>
            <a:spcBef>
              <a:spcPct val="0"/>
            </a:spcBef>
            <a:spcAft>
              <a:spcPct val="35000"/>
            </a:spcAft>
            <a:buNone/>
          </a:pPr>
          <a:r>
            <a:rPr lang="en-US" sz="700" b="1" i="0" kern="1200" dirty="0" err="1"/>
            <a:t>ShortURL</a:t>
          </a:r>
          <a:r>
            <a:rPr lang="en-US" sz="700" b="0" i="0" kern="1200" dirty="0"/>
            <a:t>: Identification of URLs shortened using popular services.</a:t>
          </a:r>
        </a:p>
        <a:p>
          <a:pPr marL="0" lvl="0" indent="0" algn="ctr" defTabSz="533400">
            <a:lnSpc>
              <a:spcPct val="90000"/>
            </a:lnSpc>
            <a:spcBef>
              <a:spcPct val="0"/>
            </a:spcBef>
            <a:spcAft>
              <a:spcPct val="35000"/>
            </a:spcAft>
            <a:buNone/>
          </a:pPr>
          <a:r>
            <a:rPr lang="en-US" sz="700" b="1" i="0" kern="1200" dirty="0"/>
            <a:t>Symbol@</a:t>
          </a:r>
          <a:r>
            <a:rPr lang="en-US" sz="700" b="0" i="0" kern="1200" dirty="0"/>
            <a:t>: Presence of '@' symbol in the URL.</a:t>
          </a:r>
        </a:p>
        <a:p>
          <a:pPr marL="0" lvl="0" indent="0" algn="ctr" defTabSz="533400">
            <a:lnSpc>
              <a:spcPct val="90000"/>
            </a:lnSpc>
            <a:spcBef>
              <a:spcPct val="0"/>
            </a:spcBef>
            <a:spcAft>
              <a:spcPct val="35000"/>
            </a:spcAft>
            <a:buNone/>
          </a:pPr>
          <a:r>
            <a:rPr lang="en-US" sz="700" b="1" i="0" kern="1200" dirty="0"/>
            <a:t>Redirecting//</a:t>
          </a:r>
          <a:r>
            <a:rPr lang="en-US" sz="700" b="0" i="0" kern="1200" dirty="0"/>
            <a:t>: Presence of '//' in the URL which is not part of the protocol.</a:t>
          </a:r>
        </a:p>
        <a:p>
          <a:pPr marL="0" lvl="0" indent="0" algn="ctr" defTabSz="533400">
            <a:lnSpc>
              <a:spcPct val="90000"/>
            </a:lnSpc>
            <a:spcBef>
              <a:spcPct val="0"/>
            </a:spcBef>
            <a:spcAft>
              <a:spcPct val="35000"/>
            </a:spcAft>
            <a:buNone/>
          </a:pPr>
          <a:endParaRPr lang="en-US" sz="700" kern="1200" dirty="0"/>
        </a:p>
      </dsp:txBody>
      <dsp:txXfrm>
        <a:off x="1037153" y="41277"/>
        <a:ext cx="3996571" cy="1273595"/>
      </dsp:txXfrm>
    </dsp:sp>
    <dsp:sp modelId="{91BD19E8-DD16-3B47-8833-CD2E4B7EABF8}">
      <dsp:nvSpPr>
        <dsp:cNvPr id="0" name=""/>
        <dsp:cNvSpPr/>
      </dsp:nvSpPr>
      <dsp:spPr>
        <a:xfrm rot="5400000">
          <a:off x="1520840" y="2767379"/>
          <a:ext cx="1683703" cy="202926"/>
        </a:xfrm>
        <a:prstGeom prst="rect">
          <a:avLst/>
        </a:prstGeom>
        <a:solidFill>
          <a:schemeClr val="accent5">
            <a:hueOff val="1559309"/>
            <a:satOff val="-1003"/>
            <a:lumOff val="686"/>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DFDFD77-3A73-9A43-8AE9-80FDA19EDC6F}">
      <dsp:nvSpPr>
        <dsp:cNvPr id="0" name=""/>
        <dsp:cNvSpPr/>
      </dsp:nvSpPr>
      <dsp:spPr>
        <a:xfrm>
          <a:off x="990439" y="1692705"/>
          <a:ext cx="4089999" cy="1352841"/>
        </a:xfrm>
        <a:prstGeom prst="roundRect">
          <a:avLst>
            <a:gd name="adj" fmla="val 10000"/>
          </a:avLst>
        </a:prstGeom>
        <a:solidFill>
          <a:schemeClr val="accent5">
            <a:hueOff val="1247448"/>
            <a:satOff val="-803"/>
            <a:lumOff val="549"/>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Domain Based Features: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PrefixSuffix</a:t>
          </a:r>
          <a:r>
            <a:rPr lang="en-US" sz="900" b="1" i="0" kern="1200" dirty="0"/>
            <a:t>-</a:t>
          </a:r>
          <a:r>
            <a:rPr lang="en-US" sz="900" b="0" i="0" kern="1200" dirty="0"/>
            <a:t>: Detection of '-' in the domain part of the URL.</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SubDomains</a:t>
          </a:r>
          <a:r>
            <a:rPr lang="en-US" sz="900" b="0" i="0" kern="1200" dirty="0"/>
            <a:t>: Count of subdomains in the URL.</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HTTPS</a:t>
          </a:r>
          <a:r>
            <a:rPr lang="en-US" sz="900" b="0" i="0" kern="1200" dirty="0"/>
            <a:t>: Evaluation of the use of HTTPS protocol in the domain.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DomainRegLen</a:t>
          </a:r>
          <a:r>
            <a:rPr lang="en-US" sz="900" b="0" i="0" kern="1200" dirty="0"/>
            <a:t>: Length of domain registration.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DNSRecording</a:t>
          </a:r>
          <a:r>
            <a:rPr lang="en-US" sz="900" b="0" i="0" kern="1200" dirty="0"/>
            <a:t>: DNS record availability for the domain.</a:t>
          </a:r>
          <a:endParaRPr lang="en-US" sz="900" kern="1200" dirty="0"/>
        </a:p>
      </dsp:txBody>
      <dsp:txXfrm>
        <a:off x="1030062" y="1732328"/>
        <a:ext cx="4010753" cy="1273595"/>
      </dsp:txXfrm>
    </dsp:sp>
    <dsp:sp modelId="{155BCFC3-FF25-5643-A779-733450865618}">
      <dsp:nvSpPr>
        <dsp:cNvPr id="0" name=""/>
        <dsp:cNvSpPr/>
      </dsp:nvSpPr>
      <dsp:spPr>
        <a:xfrm>
          <a:off x="2369416" y="3612904"/>
          <a:ext cx="4910134" cy="202926"/>
        </a:xfrm>
        <a:prstGeom prst="rect">
          <a:avLst/>
        </a:prstGeom>
        <a:solidFill>
          <a:schemeClr val="accent5">
            <a:hueOff val="3118619"/>
            <a:satOff val="-2006"/>
            <a:lumOff val="137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F920C16-C871-3840-B684-BC44AA654E9F}">
      <dsp:nvSpPr>
        <dsp:cNvPr id="0" name=""/>
        <dsp:cNvSpPr/>
      </dsp:nvSpPr>
      <dsp:spPr>
        <a:xfrm>
          <a:off x="971973" y="3383757"/>
          <a:ext cx="4126932" cy="1352841"/>
        </a:xfrm>
        <a:prstGeom prst="roundRect">
          <a:avLst>
            <a:gd name="adj" fmla="val 10000"/>
          </a:avLst>
        </a:prstGeom>
        <a:solidFill>
          <a:schemeClr val="accent5">
            <a:hueOff val="2494895"/>
            <a:satOff val="-1605"/>
            <a:lumOff val="1098"/>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HTML &amp; JavaScript Based Features: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IframeRedirection</a:t>
          </a:r>
          <a:r>
            <a:rPr lang="en-US" sz="900" b="0" i="0" kern="1200" dirty="0"/>
            <a:t>: Use of </a:t>
          </a:r>
          <a:r>
            <a:rPr lang="en-US" sz="900" b="0" i="0" kern="1200" dirty="0" err="1"/>
            <a:t>iframe</a:t>
          </a:r>
          <a:r>
            <a:rPr lang="en-US" sz="900" b="0" i="0" kern="1200" dirty="0"/>
            <a:t> for redirection.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DisableRightClick</a:t>
          </a:r>
          <a:r>
            <a:rPr lang="en-US" sz="900" b="0" i="0" kern="1200" dirty="0"/>
            <a:t>: Disabling right-click on the webpage.</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UsingPopupWindow</a:t>
          </a:r>
          <a:r>
            <a:rPr lang="en-US" sz="900" b="0" i="0" kern="1200" dirty="0"/>
            <a:t>: Presence of pop-up window scripts.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InfoEmail</a:t>
          </a:r>
          <a:r>
            <a:rPr lang="en-US" sz="900" b="0" i="0" kern="1200" dirty="0"/>
            <a:t>: Use of email links like "</a:t>
          </a:r>
          <a:r>
            <a:rPr lang="en-US" sz="900" b="0" i="0" kern="1200" dirty="0" err="1"/>
            <a:t>mailto</a:t>
          </a:r>
          <a:r>
            <a:rPr lang="en-US" sz="900" b="0" i="0" kern="1200" dirty="0"/>
            <a:t>:" within the webpage.</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err="1"/>
            <a:t>AnchorURL</a:t>
          </a:r>
          <a:r>
            <a:rPr lang="en-US" sz="900" b="0" i="0" kern="1200" dirty="0"/>
            <a:t>: Characteristics of anchor tags linking to other pages.</a:t>
          </a:r>
          <a:endParaRPr lang="en-US" sz="900" kern="1200" dirty="0"/>
        </a:p>
      </dsp:txBody>
      <dsp:txXfrm>
        <a:off x="1011596" y="3423380"/>
        <a:ext cx="4047686" cy="1273595"/>
      </dsp:txXfrm>
    </dsp:sp>
    <dsp:sp modelId="{982D50EA-5C0E-A24F-8CCD-8DB02B2CA15C}">
      <dsp:nvSpPr>
        <dsp:cNvPr id="0" name=""/>
        <dsp:cNvSpPr/>
      </dsp:nvSpPr>
      <dsp:spPr>
        <a:xfrm rot="16200000">
          <a:off x="6444461" y="2767379"/>
          <a:ext cx="1683703" cy="202926"/>
        </a:xfrm>
        <a:prstGeom prst="rect">
          <a:avLst/>
        </a:prstGeom>
        <a:solidFill>
          <a:schemeClr val="accent5">
            <a:hueOff val="4677928"/>
            <a:satOff val="-3010"/>
            <a:lumOff val="205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594F9EA-FF41-DD47-B818-0637DB42C40B}">
      <dsp:nvSpPr>
        <dsp:cNvPr id="0" name=""/>
        <dsp:cNvSpPr/>
      </dsp:nvSpPr>
      <dsp:spPr>
        <a:xfrm>
          <a:off x="5884004" y="3383757"/>
          <a:ext cx="4150111" cy="1352841"/>
        </a:xfrm>
        <a:prstGeom prst="roundRect">
          <a:avLst>
            <a:gd name="adj" fmla="val 10000"/>
          </a:avLst>
        </a:prstGeom>
        <a:solidFill>
          <a:schemeClr val="accent5">
            <a:hueOff val="3742343"/>
            <a:satOff val="-2408"/>
            <a:lumOff val="1646"/>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Security Features:</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err="1"/>
            <a:t>GoogleIndex</a:t>
          </a:r>
          <a:r>
            <a:rPr lang="en-US" sz="800" b="0" i="0" kern="1200" dirty="0"/>
            <a:t>: Whether the website is indexed by Google.</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err="1"/>
            <a:t>AgeofDomain</a:t>
          </a:r>
          <a:r>
            <a:rPr lang="en-US" sz="800" b="0" i="0" kern="1200" dirty="0"/>
            <a:t>: Age of the domain since registration.</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err="1"/>
            <a:t>DNSRecording</a:t>
          </a:r>
          <a:r>
            <a:rPr lang="en-US" sz="800" b="0" i="0" kern="1200" dirty="0"/>
            <a:t>: Presence of DNS records.</a:t>
          </a:r>
          <a:endParaRPr lang="en-US" sz="800" kern="1200" dirty="0"/>
        </a:p>
      </dsp:txBody>
      <dsp:txXfrm>
        <a:off x="5923627" y="3423380"/>
        <a:ext cx="4070865" cy="1273595"/>
      </dsp:txXfrm>
    </dsp:sp>
    <dsp:sp modelId="{391BA12B-6B65-1645-BCC5-36CB2CB805C8}">
      <dsp:nvSpPr>
        <dsp:cNvPr id="0" name=""/>
        <dsp:cNvSpPr/>
      </dsp:nvSpPr>
      <dsp:spPr>
        <a:xfrm rot="16200000">
          <a:off x="6444461" y="1076327"/>
          <a:ext cx="1683703" cy="202926"/>
        </a:xfrm>
        <a:prstGeom prst="rect">
          <a:avLst/>
        </a:prstGeom>
        <a:solidFill>
          <a:schemeClr val="accent5">
            <a:hueOff val="6237238"/>
            <a:satOff val="-4013"/>
            <a:lumOff val="274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45DB02B-CF01-8A4E-965F-53B2496E9B79}">
      <dsp:nvSpPr>
        <dsp:cNvPr id="0" name=""/>
        <dsp:cNvSpPr/>
      </dsp:nvSpPr>
      <dsp:spPr>
        <a:xfrm>
          <a:off x="5850059" y="1692705"/>
          <a:ext cx="4218001" cy="1352841"/>
        </a:xfrm>
        <a:prstGeom prst="roundRect">
          <a:avLst>
            <a:gd name="adj" fmla="val 10000"/>
          </a:avLst>
        </a:prstGeom>
        <a:solidFill>
          <a:schemeClr val="accent5">
            <a:hueOff val="4989790"/>
            <a:satOff val="-3210"/>
            <a:lumOff val="219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Other:</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err="1"/>
            <a:t>ServerFormHandler</a:t>
          </a:r>
          <a:r>
            <a:rPr lang="en-US" sz="700" b="0" i="0" kern="1200" dirty="0"/>
            <a:t>: Analysis of server-side form handling.</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err="1"/>
            <a:t>AbnormalURL</a:t>
          </a:r>
          <a:r>
            <a:rPr lang="en-US" sz="700" b="0" i="0" kern="1200" dirty="0"/>
            <a:t>: Any abnormality in the URL that doesn't match </a:t>
          </a:r>
          <a:r>
            <a:rPr lang="en-US" sz="700" b="0" i="0" kern="1200" dirty="0" err="1"/>
            <a:t>whois</a:t>
          </a:r>
          <a:r>
            <a:rPr lang="en-US" sz="700" b="0" i="0" kern="1200" dirty="0"/>
            <a:t> record.</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err="1"/>
            <a:t>WebsiteForwarding</a:t>
          </a:r>
          <a:r>
            <a:rPr lang="en-US" sz="700" b="0" i="0" kern="1200" dirty="0"/>
            <a:t>: The number of times the website has been forwarded.</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err="1"/>
            <a:t>StatusBarCust</a:t>
          </a:r>
          <a:r>
            <a:rPr lang="en-US" sz="700" b="0" i="0" kern="1200" dirty="0"/>
            <a:t>: Customization of the status bar script.</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Favicon</a:t>
          </a:r>
          <a:r>
            <a:rPr lang="en-US" sz="700" b="0" i="0" kern="1200" dirty="0"/>
            <a:t>: Checking if the favicon link is from the same domain.</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err="1"/>
            <a:t>NonStdPort</a:t>
          </a:r>
          <a:r>
            <a:rPr lang="en-US" sz="700" b="0" i="0" kern="1200" dirty="0"/>
            <a:t>: Use of a non-standard port in the URL.</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err="1"/>
            <a:t>LinksInScriptTags</a:t>
          </a:r>
          <a:r>
            <a:rPr lang="en-US" sz="700" b="0" i="0" kern="1200" dirty="0"/>
            <a:t>: Examination of script tag links to external sources.</a:t>
          </a:r>
        </a:p>
        <a:p>
          <a:pPr marL="0" lvl="0" indent="0" algn="ctr" defTabSz="533400">
            <a:lnSpc>
              <a:spcPct val="90000"/>
            </a:lnSpc>
            <a:spcBef>
              <a:spcPct val="0"/>
            </a:spcBef>
            <a:spcAft>
              <a:spcPct val="35000"/>
            </a:spcAft>
            <a:buFont typeface="Arial" panose="020B0604020202020204" pitchFamily="34" charset="0"/>
            <a:buNone/>
          </a:pPr>
          <a:endParaRPr lang="en-US" sz="700" kern="1200" dirty="0"/>
        </a:p>
      </dsp:txBody>
      <dsp:txXfrm>
        <a:off x="5889682" y="1732328"/>
        <a:ext cx="4138755" cy="1273595"/>
      </dsp:txXfrm>
    </dsp:sp>
    <dsp:sp modelId="{0AD38732-37F7-5B4A-BE32-29EF8ACBDBA0}">
      <dsp:nvSpPr>
        <dsp:cNvPr id="0" name=""/>
        <dsp:cNvSpPr/>
      </dsp:nvSpPr>
      <dsp:spPr>
        <a:xfrm>
          <a:off x="5842968" y="1654"/>
          <a:ext cx="4232183" cy="1352841"/>
        </a:xfrm>
        <a:prstGeom prst="roundRect">
          <a:avLst>
            <a:gd name="adj" fmla="val 10000"/>
          </a:avLst>
        </a:prstGeom>
        <a:solidFill>
          <a:schemeClr val="accent5">
            <a:hueOff val="6237238"/>
            <a:satOff val="-4013"/>
            <a:lumOff val="2744"/>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Web Traffic Features:</a:t>
          </a:r>
        </a:p>
        <a:p>
          <a:pPr marL="0" lvl="0" indent="0" algn="ctr" defTabSz="533400">
            <a:lnSpc>
              <a:spcPct val="90000"/>
            </a:lnSpc>
            <a:spcBef>
              <a:spcPct val="0"/>
            </a:spcBef>
            <a:spcAft>
              <a:spcPct val="35000"/>
            </a:spcAft>
            <a:buNone/>
          </a:pPr>
          <a:r>
            <a:rPr lang="en-US" sz="700" b="1" i="0" kern="1200" dirty="0" err="1"/>
            <a:t>WebsiteTraffic</a:t>
          </a:r>
          <a:r>
            <a:rPr lang="en-US" sz="700" b="0" i="0" kern="1200" dirty="0"/>
            <a:t>: Analysis of website traffic using Alexa rank.</a:t>
          </a:r>
        </a:p>
        <a:p>
          <a:pPr marL="0" lvl="0" indent="0" algn="ctr" defTabSz="533400">
            <a:lnSpc>
              <a:spcPct val="90000"/>
            </a:lnSpc>
            <a:spcBef>
              <a:spcPct val="0"/>
            </a:spcBef>
            <a:spcAft>
              <a:spcPct val="35000"/>
            </a:spcAft>
            <a:buNone/>
          </a:pPr>
          <a:r>
            <a:rPr lang="en-US" sz="700" b="1" i="0" kern="1200" dirty="0"/>
            <a:t>PageRank</a:t>
          </a:r>
          <a:r>
            <a:rPr lang="en-US" sz="700" b="0" i="0" kern="1200" dirty="0"/>
            <a:t>: Google PageRank of the website.</a:t>
          </a:r>
        </a:p>
        <a:p>
          <a:pPr marL="0" lvl="0" indent="0" algn="ctr" defTabSz="533400">
            <a:lnSpc>
              <a:spcPct val="90000"/>
            </a:lnSpc>
            <a:spcBef>
              <a:spcPct val="0"/>
            </a:spcBef>
            <a:spcAft>
              <a:spcPct val="35000"/>
            </a:spcAft>
            <a:buNone/>
          </a:pPr>
          <a:r>
            <a:rPr lang="en-US" sz="700" b="1" i="0" kern="1200" dirty="0" err="1"/>
            <a:t>LinksPointingToPage</a:t>
          </a:r>
          <a:r>
            <a:rPr lang="en-US" sz="700" b="0" i="0" kern="1200" dirty="0"/>
            <a:t>: Count of external links pointing to the page.</a:t>
          </a:r>
        </a:p>
        <a:p>
          <a:pPr marL="0" lvl="0" indent="0" algn="ctr" defTabSz="533400">
            <a:lnSpc>
              <a:spcPct val="90000"/>
            </a:lnSpc>
            <a:spcBef>
              <a:spcPct val="0"/>
            </a:spcBef>
            <a:spcAft>
              <a:spcPct val="35000"/>
            </a:spcAft>
            <a:buNone/>
          </a:pPr>
          <a:r>
            <a:rPr lang="en-US" sz="700" b="1" i="0" kern="1200" dirty="0" err="1"/>
            <a:t>StatsReport</a:t>
          </a:r>
          <a:r>
            <a:rPr lang="en-US" sz="700" b="0" i="0" kern="1200" dirty="0"/>
            <a:t>: Availability of a statistics report for the website.</a:t>
          </a:r>
        </a:p>
        <a:p>
          <a:pPr marL="0" lvl="0" indent="0" algn="ctr" defTabSz="533400">
            <a:lnSpc>
              <a:spcPct val="90000"/>
            </a:lnSpc>
            <a:spcBef>
              <a:spcPct val="0"/>
            </a:spcBef>
            <a:spcAft>
              <a:spcPct val="35000"/>
            </a:spcAft>
            <a:buNone/>
          </a:pPr>
          <a:endParaRPr lang="en-US" sz="700" kern="1200" dirty="0"/>
        </a:p>
      </dsp:txBody>
      <dsp:txXfrm>
        <a:off x="5882591" y="41277"/>
        <a:ext cx="4152937" cy="127359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FB18F-9B78-3544-9DCF-B6AE2F634FE2}"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3E7D8-84B7-874F-94AD-F93207BB30DF}" type="slidenum">
              <a:rPr lang="en-US" smtClean="0"/>
              <a:t>‹#›</a:t>
            </a:fld>
            <a:endParaRPr lang="en-US"/>
          </a:p>
        </p:txBody>
      </p:sp>
    </p:spTree>
    <p:extLst>
      <p:ext uri="{BB962C8B-B14F-4D97-AF65-F5344CB8AC3E}">
        <p14:creationId xmlns:p14="http://schemas.microsoft.com/office/powerpoint/2010/main" val="315030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3E7D8-84B7-874F-94AD-F93207BB30DF}" type="slidenum">
              <a:rPr lang="en-US" smtClean="0"/>
              <a:t>9</a:t>
            </a:fld>
            <a:endParaRPr lang="en-US"/>
          </a:p>
        </p:txBody>
      </p:sp>
    </p:spTree>
    <p:extLst>
      <p:ext uri="{BB962C8B-B14F-4D97-AF65-F5344CB8AC3E}">
        <p14:creationId xmlns:p14="http://schemas.microsoft.com/office/powerpoint/2010/main" val="124137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475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88511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79853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320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32778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4/29/24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260673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4/29/24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73014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3675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215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5908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2664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4425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4/29/24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55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3419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2077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B8F32D-D8B6-4B9E-9CBF-DCAC30B7B93D}" type="datetimeFigureOut">
              <a:rPr lang="en-US" smtClean="0"/>
              <a:t>4/29/24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4226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3506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B8F32D-D8B6-4B9E-9CBF-DCAC30B7B93D}" type="datetimeFigureOut">
              <a:rPr lang="en-US" smtClean="0"/>
              <a:pPr/>
              <a:t>4/29/24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13165549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443E-47D6-9D7F-DC57-5E2245AA15F1}"/>
              </a:ext>
            </a:extLst>
          </p:cNvPr>
          <p:cNvSpPr>
            <a:spLocks noGrp="1"/>
          </p:cNvSpPr>
          <p:nvPr>
            <p:ph type="title"/>
          </p:nvPr>
        </p:nvSpPr>
        <p:spPr>
          <a:xfrm>
            <a:off x="646111" y="397565"/>
            <a:ext cx="11095315" cy="2140226"/>
          </a:xfrm>
        </p:spPr>
        <p:txBody>
          <a:bodyPr/>
          <a:lstStyle/>
          <a:p>
            <a:pPr algn="ctr"/>
            <a:r>
              <a:rPr lang="en-US" dirty="0">
                <a:latin typeface="Algerian" panose="04020705040A02060702" pitchFamily="82" charset="0"/>
              </a:rPr>
              <a:t>Detection of Phishing Website Using Machine Learning Model Based on URL Analysis</a:t>
            </a: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FINAL Project Presentation</a:t>
            </a:r>
            <a:br>
              <a:rPr lang="en-US" dirty="0">
                <a:latin typeface="Algerian" panose="04020705040A02060702" pitchFamily="82" charset="0"/>
              </a:rPr>
            </a:br>
            <a:r>
              <a:rPr lang="en-US" dirty="0">
                <a:latin typeface="Algerian" panose="04020705040A02060702" pitchFamily="82" charset="0"/>
              </a:rPr>
              <a:t>spring 2024</a:t>
            </a: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                                                -Priyanka Patil</a:t>
            </a:r>
          </a:p>
        </p:txBody>
      </p:sp>
    </p:spTree>
    <p:extLst>
      <p:ext uri="{BB962C8B-B14F-4D97-AF65-F5344CB8AC3E}">
        <p14:creationId xmlns:p14="http://schemas.microsoft.com/office/powerpoint/2010/main" val="117841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A96-E9AF-7562-4E74-9BD9209736D8}"/>
              </a:ext>
            </a:extLst>
          </p:cNvPr>
          <p:cNvSpPr>
            <a:spLocks noGrp="1"/>
          </p:cNvSpPr>
          <p:nvPr>
            <p:ph type="title"/>
          </p:nvPr>
        </p:nvSpPr>
        <p:spPr>
          <a:xfrm>
            <a:off x="646111" y="452718"/>
            <a:ext cx="9404723" cy="853568"/>
          </a:xfrm>
        </p:spPr>
        <p:txBody>
          <a:bodyPr/>
          <a:lstStyle/>
          <a:p>
            <a:r>
              <a:rPr lang="en-US" dirty="0">
                <a:latin typeface="Algerian" pitchFamily="82" charset="77"/>
              </a:rPr>
              <a:t>MODEL SELECTION:</a:t>
            </a:r>
          </a:p>
        </p:txBody>
      </p:sp>
      <p:sp>
        <p:nvSpPr>
          <p:cNvPr id="3" name="Content Placeholder 2">
            <a:extLst>
              <a:ext uri="{FF2B5EF4-FFF2-40B4-BE49-F238E27FC236}">
                <a16:creationId xmlns:a16="http://schemas.microsoft.com/office/drawing/2014/main" id="{2E3C5137-0174-5AA7-0B7C-78930555AF6C}"/>
              </a:ext>
            </a:extLst>
          </p:cNvPr>
          <p:cNvSpPr>
            <a:spLocks noGrp="1"/>
          </p:cNvSpPr>
          <p:nvPr>
            <p:ph idx="1"/>
          </p:nvPr>
        </p:nvSpPr>
        <p:spPr>
          <a:xfrm>
            <a:off x="645132" y="1530220"/>
            <a:ext cx="10719554" cy="4718179"/>
          </a:xfrm>
        </p:spPr>
        <p:txBody>
          <a:bodyPr/>
          <a:lstStyle/>
          <a:p>
            <a:pPr marL="0" indent="0">
              <a:buNone/>
            </a:pPr>
            <a:r>
              <a:rPr lang="en-US" dirty="0"/>
              <a:t>The Gradient Boosting Classifier was chosen for its balance of high accuracy and performance consistency in both individual and cross-validated tests. </a:t>
            </a:r>
          </a:p>
          <a:p>
            <a:pPr marL="0" indent="0">
              <a:buNone/>
            </a:pPr>
            <a:endParaRPr lang="en-US" dirty="0"/>
          </a:p>
          <a:p>
            <a:pPr marL="0" indent="0">
              <a:buNone/>
            </a:pPr>
            <a:r>
              <a:rPr lang="en-US" dirty="0"/>
              <a:t>While Random Forest excelled in average cross-validation accuracy, the Gradient Boosting Classifier's superior precision and recall in practical application settings make it particularly effective for our use case of phishing detection, where both identifying as many true phishing instances as possible (recall) and ensuring accurate identifications (precision) are crucial.</a:t>
            </a:r>
          </a:p>
        </p:txBody>
      </p:sp>
    </p:spTree>
    <p:extLst>
      <p:ext uri="{BB962C8B-B14F-4D97-AF65-F5344CB8AC3E}">
        <p14:creationId xmlns:p14="http://schemas.microsoft.com/office/powerpoint/2010/main" val="69154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8482-FED1-23F6-94CB-BC9D364BCC29}"/>
              </a:ext>
            </a:extLst>
          </p:cNvPr>
          <p:cNvSpPr>
            <a:spLocks noGrp="1"/>
          </p:cNvSpPr>
          <p:nvPr>
            <p:ph type="title"/>
          </p:nvPr>
        </p:nvSpPr>
        <p:spPr>
          <a:xfrm>
            <a:off x="646111" y="452719"/>
            <a:ext cx="9404723" cy="834906"/>
          </a:xfrm>
        </p:spPr>
        <p:txBody>
          <a:bodyPr/>
          <a:lstStyle/>
          <a:p>
            <a:r>
              <a:rPr lang="en-US" dirty="0">
                <a:latin typeface="Algerian" pitchFamily="82" charset="77"/>
              </a:rPr>
              <a:t>MODEL DEPLOYMENT:</a:t>
            </a:r>
          </a:p>
        </p:txBody>
      </p:sp>
      <p:sp>
        <p:nvSpPr>
          <p:cNvPr id="3" name="Content Placeholder 2">
            <a:extLst>
              <a:ext uri="{FF2B5EF4-FFF2-40B4-BE49-F238E27FC236}">
                <a16:creationId xmlns:a16="http://schemas.microsoft.com/office/drawing/2014/main" id="{659DFAE0-B33A-5E51-EB53-04D62C3F6717}"/>
              </a:ext>
            </a:extLst>
          </p:cNvPr>
          <p:cNvSpPr>
            <a:spLocks noGrp="1"/>
          </p:cNvSpPr>
          <p:nvPr>
            <p:ph idx="1"/>
          </p:nvPr>
        </p:nvSpPr>
        <p:spPr>
          <a:xfrm>
            <a:off x="645130" y="1548882"/>
            <a:ext cx="11031055" cy="4590661"/>
          </a:xfrm>
        </p:spPr>
        <p:txBody>
          <a:bodyPr/>
          <a:lstStyle/>
          <a:p>
            <a:pPr marL="0" indent="0" algn="l">
              <a:buNone/>
            </a:pPr>
            <a:r>
              <a:rPr lang="en-US" b="0" i="0" dirty="0">
                <a:solidFill>
                  <a:srgbClr val="ECECEC"/>
                </a:solidFill>
                <a:effectLst/>
                <a:latin typeface="+mn-lt"/>
              </a:rPr>
              <a:t>To make our phishing detection model accessible and user-friendly, we deployed it using a Flask web application. This setup allows users to input URLs and receive real-time assessments of their safety.</a:t>
            </a:r>
          </a:p>
          <a:p>
            <a:pPr marL="0" indent="0" algn="l">
              <a:buNone/>
            </a:pPr>
            <a:endParaRPr lang="en-US" b="1" i="0" dirty="0">
              <a:solidFill>
                <a:srgbClr val="ECECEC"/>
              </a:solidFill>
              <a:effectLst/>
              <a:latin typeface="Söhne"/>
            </a:endParaRPr>
          </a:p>
          <a:p>
            <a:pPr marL="0" indent="0" algn="l">
              <a:buNone/>
            </a:pPr>
            <a:r>
              <a:rPr lang="en-US" sz="2400" b="1" i="0" dirty="0">
                <a:solidFill>
                  <a:srgbClr val="ECECEC"/>
                </a:solidFill>
                <a:effectLst/>
                <a:latin typeface="+mn-lt"/>
              </a:rPr>
              <a:t>User Interface:</a:t>
            </a:r>
            <a:endParaRPr lang="en-US" sz="2400" b="0" i="0" dirty="0">
              <a:solidFill>
                <a:srgbClr val="ECECEC"/>
              </a:solidFill>
              <a:effectLst/>
              <a:latin typeface="+mn-lt"/>
            </a:endParaRPr>
          </a:p>
          <a:p>
            <a:pPr marL="0" indent="0" algn="l">
              <a:buNone/>
            </a:pPr>
            <a:r>
              <a:rPr lang="en-US" b="0" i="0" dirty="0">
                <a:solidFill>
                  <a:srgbClr val="ECECEC"/>
                </a:solidFill>
                <a:effectLst/>
                <a:latin typeface="+mn-lt"/>
              </a:rPr>
              <a:t>The interface is straightforward, enabling users to easily submit URLs for phishing detection. The backend processes the input using our trained Gradient Boosting Classifier to predict and return the likelihood of phishing.</a:t>
            </a:r>
          </a:p>
          <a:p>
            <a:pPr marL="0" indent="0">
              <a:buNone/>
            </a:pPr>
            <a:endParaRPr lang="en-US" dirty="0"/>
          </a:p>
        </p:txBody>
      </p:sp>
    </p:spTree>
    <p:extLst>
      <p:ext uri="{BB962C8B-B14F-4D97-AF65-F5344CB8AC3E}">
        <p14:creationId xmlns:p14="http://schemas.microsoft.com/office/powerpoint/2010/main" val="337349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7D6-5DBC-66C2-3E37-F4B8496932B8}"/>
              </a:ext>
            </a:extLst>
          </p:cNvPr>
          <p:cNvSpPr>
            <a:spLocks noGrp="1"/>
          </p:cNvSpPr>
          <p:nvPr>
            <p:ph type="title"/>
          </p:nvPr>
        </p:nvSpPr>
        <p:spPr/>
        <p:txBody>
          <a:bodyPr/>
          <a:lstStyle/>
          <a:p>
            <a:r>
              <a:rPr lang="en-US" dirty="0">
                <a:latin typeface="Algerian" pitchFamily="82" charset="77"/>
              </a:rPr>
              <a:t>RESULTS VISUALISATION:</a:t>
            </a:r>
            <a:br>
              <a:rPr lang="en-US" dirty="0">
                <a:latin typeface="Algerian" pitchFamily="82" charset="77"/>
              </a:rPr>
            </a:br>
            <a:endParaRPr lang="en-US" dirty="0">
              <a:latin typeface="Algerian" pitchFamily="82" charset="77"/>
            </a:endParaRPr>
          </a:p>
        </p:txBody>
      </p:sp>
      <p:sp>
        <p:nvSpPr>
          <p:cNvPr id="3" name="Content Placeholder 2">
            <a:extLst>
              <a:ext uri="{FF2B5EF4-FFF2-40B4-BE49-F238E27FC236}">
                <a16:creationId xmlns:a16="http://schemas.microsoft.com/office/drawing/2014/main" id="{67FD829C-12C3-5CF9-D436-7B365681376B}"/>
              </a:ext>
            </a:extLst>
          </p:cNvPr>
          <p:cNvSpPr>
            <a:spLocks noGrp="1"/>
          </p:cNvSpPr>
          <p:nvPr>
            <p:ph idx="1"/>
          </p:nvPr>
        </p:nvSpPr>
        <p:spPr>
          <a:xfrm>
            <a:off x="645131" y="1853248"/>
            <a:ext cx="10900757" cy="4395151"/>
          </a:xfrm>
        </p:spPr>
        <p:txBody>
          <a:bodyPr>
            <a:normAutofit/>
          </a:bodyPr>
          <a:lstStyle/>
          <a:p>
            <a:pPr marL="0" indent="0" algn="ctr">
              <a:buNone/>
            </a:pPr>
            <a:r>
              <a:rPr lang="en-US" sz="2800" dirty="0"/>
              <a:t>LIVE DEMO</a:t>
            </a:r>
          </a:p>
          <a:p>
            <a:pPr marL="0" indent="0">
              <a:buNone/>
            </a:pPr>
            <a:endParaRPr lang="en-US" sz="2800" dirty="0"/>
          </a:p>
          <a:p>
            <a:pPr marL="0" indent="0">
              <a:buNone/>
            </a:pPr>
            <a:r>
              <a:rPr lang="en-US" sz="2400" b="0" i="0" dirty="0">
                <a:solidFill>
                  <a:srgbClr val="ECECEC"/>
                </a:solidFill>
                <a:effectLst/>
                <a:latin typeface="+mn-lt"/>
              </a:rPr>
              <a:t>During this presentation, we will conduct a live demonstration of our Flask-based web application in action. This will provide a firsthand look at how our phishing detection system evaluates and classifies URLs in real time.</a:t>
            </a:r>
          </a:p>
          <a:p>
            <a:pPr marL="0" indent="0">
              <a:buNone/>
            </a:pPr>
            <a:endParaRPr lang="en-US" dirty="0"/>
          </a:p>
        </p:txBody>
      </p:sp>
    </p:spTree>
    <p:extLst>
      <p:ext uri="{BB962C8B-B14F-4D97-AF65-F5344CB8AC3E}">
        <p14:creationId xmlns:p14="http://schemas.microsoft.com/office/powerpoint/2010/main" val="225751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2B5CD0-3926-887D-1361-CAD06687A934}"/>
              </a:ext>
            </a:extLst>
          </p:cNvPr>
          <p:cNvSpPr>
            <a:spLocks noGrp="1"/>
          </p:cNvSpPr>
          <p:nvPr>
            <p:ph type="title"/>
          </p:nvPr>
        </p:nvSpPr>
        <p:spPr>
          <a:xfrm>
            <a:off x="7675233" y="879354"/>
            <a:ext cx="4330213" cy="3096987"/>
          </a:xfrm>
        </p:spPr>
        <p:txBody>
          <a:bodyPr vert="horz" lIns="91440" tIns="45720" rIns="91440" bIns="45720" rtlCol="0" anchor="b">
            <a:normAutofit/>
          </a:bodyPr>
          <a:lstStyle/>
          <a:p>
            <a:r>
              <a:rPr lang="en-US" sz="4400" dirty="0">
                <a:latin typeface="Algerian" pitchFamily="82" charset="77"/>
              </a:rPr>
              <a:t>Model demo results</a:t>
            </a:r>
          </a:p>
        </p:txBody>
      </p:sp>
      <p:sp>
        <p:nvSpPr>
          <p:cNvPr id="24" name="Freeform: Shape 23">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1F8CC92B-4A95-5ED7-E751-F42FB7E87C0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57572" y="647699"/>
            <a:ext cx="5843225" cy="2658666"/>
          </a:xfrm>
          <a:prstGeom prst="rect">
            <a:avLst/>
          </a:prstGeom>
          <a:effectLst/>
        </p:spPr>
      </p:pic>
      <p:sp>
        <p:nvSpPr>
          <p:cNvPr id="26"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87231D11-7A2D-50DF-9621-ABA4FBEFD3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709" y="3501360"/>
            <a:ext cx="6076952" cy="2658666"/>
          </a:xfrm>
          <a:prstGeom prst="rect">
            <a:avLst/>
          </a:prstGeom>
          <a:effectLst/>
        </p:spPr>
      </p:pic>
    </p:spTree>
    <p:extLst>
      <p:ext uri="{BB962C8B-B14F-4D97-AF65-F5344CB8AC3E}">
        <p14:creationId xmlns:p14="http://schemas.microsoft.com/office/powerpoint/2010/main" val="374815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Magnifying glass on clear background">
            <a:extLst>
              <a:ext uri="{FF2B5EF4-FFF2-40B4-BE49-F238E27FC236}">
                <a16:creationId xmlns:a16="http://schemas.microsoft.com/office/drawing/2014/main" id="{75FB7BFC-E5F7-A012-1246-04C00FFBCFF5}"/>
              </a:ext>
            </a:extLst>
          </p:cNvPr>
          <p:cNvPicPr>
            <a:picLocks noChangeAspect="1"/>
          </p:cNvPicPr>
          <p:nvPr/>
        </p:nvPicPr>
        <p:blipFill rotWithShape="1">
          <a:blip r:embed="rId7">
            <a:duotone>
              <a:prstClr val="black"/>
              <a:schemeClr val="accent5">
                <a:tint val="45000"/>
                <a:satMod val="400000"/>
              </a:schemeClr>
            </a:duotone>
            <a:alphaModFix amt="25000"/>
          </a:blip>
          <a:srcRect l="1813" t="17170" r="1" b="89"/>
          <a:stretch/>
        </p:blipFill>
        <p:spPr>
          <a:xfrm>
            <a:off x="20" y="10"/>
            <a:ext cx="12191980" cy="6857990"/>
          </a:xfrm>
          <a:prstGeom prst="rect">
            <a:avLst/>
          </a:prstGeom>
        </p:spPr>
      </p:pic>
      <p:sp>
        <p:nvSpPr>
          <p:cNvPr id="2" name="Title 1">
            <a:extLst>
              <a:ext uri="{FF2B5EF4-FFF2-40B4-BE49-F238E27FC236}">
                <a16:creationId xmlns:a16="http://schemas.microsoft.com/office/drawing/2014/main" id="{EC62399B-3764-8DFE-FE96-E8DD43F81766}"/>
              </a:ext>
            </a:extLst>
          </p:cNvPr>
          <p:cNvSpPr>
            <a:spLocks noGrp="1"/>
          </p:cNvSpPr>
          <p:nvPr>
            <p:ph type="title"/>
          </p:nvPr>
        </p:nvSpPr>
        <p:spPr>
          <a:xfrm>
            <a:off x="1194648" y="-16489"/>
            <a:ext cx="8825658" cy="5017697"/>
          </a:xfrm>
        </p:spPr>
        <p:txBody>
          <a:bodyPr vert="horz" lIns="91440" tIns="45720" rIns="91440" bIns="45720" rtlCol="0" anchor="b">
            <a:normAutofit/>
          </a:bodyPr>
          <a:lstStyle/>
          <a:p>
            <a:pPr>
              <a:lnSpc>
                <a:spcPct val="90000"/>
              </a:lnSpc>
            </a:pPr>
            <a:r>
              <a:rPr lang="en-US" sz="3400" dirty="0">
                <a:latin typeface="Algerian" pitchFamily="82" charset="77"/>
              </a:rPr>
              <a:t>             Thank you for Joining </a:t>
            </a:r>
            <a:r>
              <a:rPr lang="en-US" sz="3400" dirty="0">
                <a:latin typeface="Algerian" pitchFamily="82" charset="77"/>
                <a:sym typeface="Wingdings" pitchFamily="2" charset="2"/>
              </a:rPr>
              <a:t></a:t>
            </a:r>
            <a:br>
              <a:rPr lang="en-US" sz="3400" dirty="0">
                <a:sym typeface="Wingdings" pitchFamily="2" charset="2"/>
              </a:rPr>
            </a:br>
            <a:br>
              <a:rPr lang="en-US" sz="3400" dirty="0">
                <a:sym typeface="Wingdings" pitchFamily="2" charset="2"/>
              </a:rPr>
            </a:br>
            <a:r>
              <a:rPr lang="en-US" sz="3400" dirty="0">
                <a:sym typeface="Wingdings" pitchFamily="2" charset="2"/>
              </a:rPr>
              <a:t>Before you go!!</a:t>
            </a:r>
            <a:br>
              <a:rPr lang="en-US" sz="3400" dirty="0">
                <a:sym typeface="Wingdings" pitchFamily="2" charset="2"/>
              </a:rPr>
            </a:br>
            <a:br>
              <a:rPr lang="en-US" sz="3400" dirty="0">
                <a:sym typeface="Wingdings" pitchFamily="2" charset="2"/>
              </a:rPr>
            </a:br>
            <a:r>
              <a:rPr lang="en-US" sz="3400" dirty="0">
                <a:sym typeface="Wingdings" pitchFamily="2" charset="2"/>
              </a:rPr>
              <a:t>Remember every click counts – make sure it’s a safe one.</a:t>
            </a:r>
            <a:endParaRPr lang="en-US" sz="3400" dirty="0"/>
          </a:p>
        </p:txBody>
      </p:sp>
      <p:sp>
        <p:nvSpPr>
          <p:cNvPr id="55" name="Rectangle 5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238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AA1D7C-C9C4-C26E-697A-E5FBADEE8E92}"/>
              </a:ext>
            </a:extLst>
          </p:cNvPr>
          <p:cNvSpPr>
            <a:spLocks noGrp="1"/>
          </p:cNvSpPr>
          <p:nvPr>
            <p:ph type="title"/>
          </p:nvPr>
        </p:nvSpPr>
        <p:spPr>
          <a:xfrm>
            <a:off x="646111" y="452718"/>
            <a:ext cx="9404723" cy="834906"/>
          </a:xfrm>
        </p:spPr>
        <p:txBody>
          <a:bodyPr/>
          <a:lstStyle/>
          <a:p>
            <a:r>
              <a:rPr lang="en-US" dirty="0">
                <a:latin typeface="Algerian" pitchFamily="82" charset="77"/>
              </a:rPr>
              <a:t>INTRODUCTION</a:t>
            </a:r>
          </a:p>
        </p:txBody>
      </p:sp>
      <p:sp>
        <p:nvSpPr>
          <p:cNvPr id="4" name="Content Placeholder 3">
            <a:extLst>
              <a:ext uri="{FF2B5EF4-FFF2-40B4-BE49-F238E27FC236}">
                <a16:creationId xmlns:a16="http://schemas.microsoft.com/office/drawing/2014/main" id="{04A6BA5C-300B-4082-7BD9-10BF02D91EB2}"/>
              </a:ext>
            </a:extLst>
          </p:cNvPr>
          <p:cNvSpPr>
            <a:spLocks noGrp="1"/>
          </p:cNvSpPr>
          <p:nvPr>
            <p:ph idx="1"/>
          </p:nvPr>
        </p:nvSpPr>
        <p:spPr>
          <a:xfrm>
            <a:off x="243281" y="1418254"/>
            <a:ext cx="11513289" cy="5217438"/>
          </a:xfrm>
        </p:spPr>
        <p:txBody>
          <a:bodyPr>
            <a:normAutofit fontScale="92500" lnSpcReduction="10000"/>
          </a:bodyPr>
          <a:lstStyle/>
          <a:p>
            <a:pPr marL="0" indent="0">
              <a:buNone/>
            </a:pPr>
            <a:r>
              <a:rPr lang="en-US" sz="1900" dirty="0">
                <a:solidFill>
                  <a:srgbClr val="FFFFFF"/>
                </a:solidFill>
                <a:effectLst/>
                <a:latin typeface="+mn-lt"/>
              </a:rPr>
              <a:t>Phishing is one of the familiar attacks that trick users to access malicious content and gain their information. In terms of website interface and uniform resource locator (URL), most phishing webpages look identical to the actual webpages. However, due to inefficient security technologies, there is an exponential increase in the number of victims. The anonymous and uncontrollable framework of the Internet is more vulnerable to phishing attacks.</a:t>
            </a:r>
          </a:p>
          <a:p>
            <a:pPr marL="0" indent="0">
              <a:buNone/>
            </a:pPr>
            <a:r>
              <a:rPr lang="en-US" sz="1900" dirty="0">
                <a:solidFill>
                  <a:srgbClr val="FFFFFF"/>
                </a:solidFill>
                <a:effectLst/>
                <a:latin typeface="+mn-lt"/>
              </a:rPr>
              <a:t>In order  avoid getting phished, </a:t>
            </a:r>
          </a:p>
          <a:p>
            <a:r>
              <a:rPr lang="en-US" sz="1900" dirty="0">
                <a:solidFill>
                  <a:srgbClr val="FFFFFF"/>
                </a:solidFill>
                <a:latin typeface="+mn-lt"/>
              </a:rPr>
              <a:t>U</a:t>
            </a:r>
            <a:r>
              <a:rPr lang="en-US" sz="1900" dirty="0">
                <a:solidFill>
                  <a:srgbClr val="FFFFFF"/>
                </a:solidFill>
                <a:effectLst/>
                <a:latin typeface="+mn-lt"/>
              </a:rPr>
              <a:t>sers should have awareness of phishing websites.</a:t>
            </a:r>
          </a:p>
          <a:p>
            <a:r>
              <a:rPr lang="en-US" sz="1900" dirty="0">
                <a:solidFill>
                  <a:srgbClr val="FFFFFF"/>
                </a:solidFill>
                <a:latin typeface="+mn-lt"/>
              </a:rPr>
              <a:t>H</a:t>
            </a:r>
            <a:r>
              <a:rPr lang="en-US" sz="1900" dirty="0">
                <a:solidFill>
                  <a:srgbClr val="FFFFFF"/>
                </a:solidFill>
                <a:effectLst/>
                <a:latin typeface="+mn-lt"/>
              </a:rPr>
              <a:t>ave a blacklist of phishing websites which requires the knowledge of website being detected</a:t>
            </a:r>
          </a:p>
          <a:p>
            <a:pPr marL="0" indent="0">
              <a:buNone/>
            </a:pPr>
            <a:r>
              <a:rPr lang="en-US" sz="1900" dirty="0">
                <a:solidFill>
                  <a:srgbClr val="FFFFFF"/>
                </a:solidFill>
                <a:effectLst/>
                <a:latin typeface="+mn-lt"/>
              </a:rPr>
              <a:t>     as phishing. </a:t>
            </a:r>
          </a:p>
          <a:p>
            <a:r>
              <a:rPr lang="en-US" sz="1900" dirty="0">
                <a:solidFill>
                  <a:srgbClr val="FFFFFF"/>
                </a:solidFill>
                <a:latin typeface="+mn-lt"/>
              </a:rPr>
              <a:t>D</a:t>
            </a:r>
            <a:r>
              <a:rPr lang="en-US" sz="1900" dirty="0">
                <a:solidFill>
                  <a:srgbClr val="FFFFFF"/>
                </a:solidFill>
                <a:effectLst/>
                <a:latin typeface="+mn-lt"/>
              </a:rPr>
              <a:t>etect them in their early appearance, using </a:t>
            </a:r>
            <a:r>
              <a:rPr lang="en-US" sz="1900" b="1" dirty="0">
                <a:solidFill>
                  <a:srgbClr val="FFFFFF"/>
                </a:solidFill>
                <a:effectLst/>
                <a:latin typeface="+mn-lt"/>
              </a:rPr>
              <a:t>machine learning </a:t>
            </a:r>
            <a:r>
              <a:rPr lang="en-US" sz="1900" dirty="0">
                <a:solidFill>
                  <a:srgbClr val="FFFFFF"/>
                </a:solidFill>
                <a:effectLst/>
                <a:latin typeface="+mn-lt"/>
              </a:rPr>
              <a:t>and deep neural network algorithms.</a:t>
            </a:r>
          </a:p>
          <a:p>
            <a:pPr marL="0" indent="0">
              <a:buNone/>
            </a:pPr>
            <a:endParaRPr lang="en-US" sz="1900" dirty="0">
              <a:solidFill>
                <a:srgbClr val="FFFFFF"/>
              </a:solidFill>
              <a:effectLst/>
              <a:latin typeface="+mn-lt"/>
            </a:endParaRPr>
          </a:p>
          <a:p>
            <a:pPr marL="0" indent="0">
              <a:buNone/>
            </a:pPr>
            <a:r>
              <a:rPr lang="en-US" sz="1900" dirty="0">
                <a:solidFill>
                  <a:srgbClr val="FFFFFF"/>
                </a:solidFill>
                <a:effectLst/>
                <a:latin typeface="+mn-lt"/>
              </a:rPr>
              <a:t>Of the above three, the machine learning based method is proven to be most effective than the other methods.</a:t>
            </a:r>
          </a:p>
          <a:p>
            <a:pPr marL="0" indent="0">
              <a:buNone/>
            </a:pPr>
            <a:r>
              <a:rPr lang="en-US" sz="1900" dirty="0">
                <a:solidFill>
                  <a:srgbClr val="FFFFFF"/>
                </a:solidFill>
                <a:effectLst/>
                <a:latin typeface="+mn-lt"/>
              </a:rPr>
              <a:t>Even then, online users are still being trapped into revealing sensitive information in phishing websites.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828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CAA5-2AD2-461C-2A5B-2757F679B325}"/>
              </a:ext>
            </a:extLst>
          </p:cNvPr>
          <p:cNvSpPr>
            <a:spLocks noGrp="1"/>
          </p:cNvSpPr>
          <p:nvPr>
            <p:ph type="title"/>
          </p:nvPr>
        </p:nvSpPr>
        <p:spPr>
          <a:xfrm>
            <a:off x="646111" y="452718"/>
            <a:ext cx="9404723" cy="704963"/>
          </a:xfrm>
        </p:spPr>
        <p:txBody>
          <a:bodyPr/>
          <a:lstStyle/>
          <a:p>
            <a:r>
              <a:rPr lang="en-US" dirty="0">
                <a:latin typeface="Algerian" pitchFamily="82" charset="77"/>
              </a:rPr>
              <a:t>OBJECTIVE</a:t>
            </a:r>
          </a:p>
        </p:txBody>
      </p:sp>
      <p:sp>
        <p:nvSpPr>
          <p:cNvPr id="3" name="Content Placeholder 2">
            <a:extLst>
              <a:ext uri="{FF2B5EF4-FFF2-40B4-BE49-F238E27FC236}">
                <a16:creationId xmlns:a16="http://schemas.microsoft.com/office/drawing/2014/main" id="{D939B16C-AEAE-EE21-1915-0E3CE7D53C14}"/>
              </a:ext>
            </a:extLst>
          </p:cNvPr>
          <p:cNvSpPr>
            <a:spLocks noGrp="1"/>
          </p:cNvSpPr>
          <p:nvPr>
            <p:ph idx="1"/>
          </p:nvPr>
        </p:nvSpPr>
        <p:spPr>
          <a:xfrm>
            <a:off x="462381" y="1977129"/>
            <a:ext cx="11592769" cy="3635105"/>
          </a:xfrm>
        </p:spPr>
        <p:txBody>
          <a:bodyPr>
            <a:normAutofit fontScale="92500" lnSpcReduction="10000"/>
          </a:bodyPr>
          <a:lstStyle/>
          <a:p>
            <a:pPr marL="0" indent="0">
              <a:buNone/>
            </a:pPr>
            <a:r>
              <a:rPr lang="en-US" sz="2800" b="0" dirty="0">
                <a:solidFill>
                  <a:srgbClr val="CCCCCC"/>
                </a:solidFill>
                <a:effectLst/>
                <a:latin typeface="+mn-lt"/>
              </a:rPr>
              <a:t>This project aims to develop a machine learning model to effectively detect phishing websites through URL analysis. Utilizing the best model stored, the project will focus on differentiating between legitimate and phishing URLs by analyzing their distinct characteristics. This includes examining the linguistic and aesthetic features of URLs commonly employed in phishing attacks. The project will leverage a dataset comprising both phishing and legitimate URLs to train and test the model, ensuring a robust and accurate classification system.</a:t>
            </a:r>
          </a:p>
          <a:p>
            <a:pPr marL="0" indent="0">
              <a:buNone/>
            </a:pPr>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16314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7A5-B673-2969-CDDA-930B6BC30E34}"/>
              </a:ext>
            </a:extLst>
          </p:cNvPr>
          <p:cNvSpPr>
            <a:spLocks noGrp="1"/>
          </p:cNvSpPr>
          <p:nvPr>
            <p:ph type="title"/>
          </p:nvPr>
        </p:nvSpPr>
        <p:spPr>
          <a:xfrm>
            <a:off x="646111" y="452719"/>
            <a:ext cx="9404723" cy="763686"/>
          </a:xfrm>
        </p:spPr>
        <p:txBody>
          <a:bodyPr/>
          <a:lstStyle/>
          <a:p>
            <a:r>
              <a:rPr lang="en-US" dirty="0">
                <a:latin typeface="Algerian" pitchFamily="82" charset="77"/>
              </a:rPr>
              <a:t>APPROACH</a:t>
            </a:r>
          </a:p>
        </p:txBody>
      </p:sp>
      <p:sp>
        <p:nvSpPr>
          <p:cNvPr id="3" name="Content Placeholder 2">
            <a:extLst>
              <a:ext uri="{FF2B5EF4-FFF2-40B4-BE49-F238E27FC236}">
                <a16:creationId xmlns:a16="http://schemas.microsoft.com/office/drawing/2014/main" id="{FACE9D88-6DC8-7B7C-2664-FF1A0718683F}"/>
              </a:ext>
            </a:extLst>
          </p:cNvPr>
          <p:cNvSpPr>
            <a:spLocks noGrp="1"/>
          </p:cNvSpPr>
          <p:nvPr>
            <p:ph idx="1"/>
          </p:nvPr>
        </p:nvSpPr>
        <p:spPr>
          <a:xfrm>
            <a:off x="645130" y="1415354"/>
            <a:ext cx="10386393" cy="4666664"/>
          </a:xfrm>
        </p:spPr>
        <p:txBody>
          <a:bodyPr>
            <a:normAutofit/>
          </a:bodyPr>
          <a:lstStyle/>
          <a:p>
            <a:pPr algn="l">
              <a:buFont typeface="Wingdings" pitchFamily="2" charset="2"/>
              <a:buChar char="q"/>
            </a:pPr>
            <a:r>
              <a:rPr lang="en-US" b="1" i="0" dirty="0">
                <a:solidFill>
                  <a:srgbClr val="ECECEC"/>
                </a:solidFill>
                <a:effectLst/>
                <a:latin typeface="Söhne"/>
              </a:rPr>
              <a:t>Objective:</a:t>
            </a:r>
            <a:r>
              <a:rPr lang="en-US" b="0" i="0" dirty="0">
                <a:solidFill>
                  <a:srgbClr val="ECECEC"/>
                </a:solidFill>
                <a:effectLst/>
                <a:latin typeface="Söhne"/>
              </a:rPr>
              <a:t> Develop a model to detect phishing URLs using machine learning.</a:t>
            </a:r>
          </a:p>
          <a:p>
            <a:pPr algn="l">
              <a:buFont typeface="Wingdings" pitchFamily="2" charset="2"/>
              <a:buChar char="q"/>
            </a:pPr>
            <a:r>
              <a:rPr lang="en-US" b="1" i="0" dirty="0">
                <a:solidFill>
                  <a:srgbClr val="ECECEC"/>
                </a:solidFill>
                <a:effectLst/>
                <a:latin typeface="Söhne"/>
              </a:rPr>
              <a:t>Data Collection:</a:t>
            </a:r>
            <a:r>
              <a:rPr lang="en-US" b="0" i="0" dirty="0">
                <a:solidFill>
                  <a:srgbClr val="ECECEC"/>
                </a:solidFill>
                <a:effectLst/>
                <a:latin typeface="Söhne"/>
              </a:rPr>
              <a:t> Dataset of 11,000+ URLs from Kaggle, enhanced with real-time data scraping.</a:t>
            </a:r>
          </a:p>
          <a:p>
            <a:pPr algn="l">
              <a:buFont typeface="Wingdings" pitchFamily="2" charset="2"/>
              <a:buChar char="q"/>
            </a:pPr>
            <a:r>
              <a:rPr lang="en-US" b="1" i="0" dirty="0">
                <a:solidFill>
                  <a:srgbClr val="ECECEC"/>
                </a:solidFill>
                <a:effectLst/>
                <a:latin typeface="Söhne"/>
              </a:rPr>
              <a:t>Feature Engineering:</a:t>
            </a:r>
            <a:r>
              <a:rPr lang="en-US" b="0" i="0" dirty="0">
                <a:solidFill>
                  <a:srgbClr val="ECECEC"/>
                </a:solidFill>
                <a:effectLst/>
                <a:latin typeface="Söhne"/>
              </a:rPr>
              <a:t> Extracted 30 URL features using BeautifulSoup and Whois</a:t>
            </a:r>
            <a:r>
              <a:rPr lang="en-US" dirty="0">
                <a:solidFill>
                  <a:srgbClr val="ECECEC"/>
                </a:solidFill>
                <a:latin typeface="Söhne"/>
              </a:rPr>
              <a:t> for dynamic data extraction.</a:t>
            </a:r>
            <a:endParaRPr lang="en-US" b="0" i="0" dirty="0">
              <a:solidFill>
                <a:srgbClr val="ECECEC"/>
              </a:solidFill>
              <a:effectLst/>
              <a:latin typeface="Söhne"/>
            </a:endParaRPr>
          </a:p>
          <a:p>
            <a:pPr algn="l">
              <a:buFont typeface="Wingdings" pitchFamily="2" charset="2"/>
              <a:buChar char="q"/>
            </a:pPr>
            <a:r>
              <a:rPr lang="en-US" b="1" i="0" dirty="0">
                <a:solidFill>
                  <a:srgbClr val="ECECEC"/>
                </a:solidFill>
                <a:effectLst/>
                <a:latin typeface="Söhne"/>
              </a:rPr>
              <a:t>Model Selection:</a:t>
            </a:r>
            <a:r>
              <a:rPr lang="en-US" b="0" i="0" dirty="0">
                <a:solidFill>
                  <a:srgbClr val="ECECEC"/>
                </a:solidFill>
                <a:effectLst/>
                <a:latin typeface="Söhne"/>
              </a:rPr>
              <a:t> Tested different models including Logistic Regression, KNN, SVM, Random Forest, Naïve Bayes</a:t>
            </a:r>
            <a:r>
              <a:rPr lang="en-US" dirty="0">
                <a:solidFill>
                  <a:srgbClr val="ECECEC"/>
                </a:solidFill>
                <a:latin typeface="Söhne"/>
              </a:rPr>
              <a:t>, MLP, Gradient Boosting and Decision Trees.</a:t>
            </a:r>
            <a:endParaRPr lang="en-US" b="0" i="0" dirty="0">
              <a:solidFill>
                <a:srgbClr val="ECECEC"/>
              </a:solidFill>
              <a:effectLst/>
              <a:latin typeface="Söhne"/>
            </a:endParaRPr>
          </a:p>
          <a:p>
            <a:pPr algn="l">
              <a:buFont typeface="Wingdings" pitchFamily="2" charset="2"/>
              <a:buChar char="q"/>
            </a:pPr>
            <a:r>
              <a:rPr lang="en-US" b="1" i="0" dirty="0">
                <a:solidFill>
                  <a:srgbClr val="ECECEC"/>
                </a:solidFill>
                <a:effectLst/>
                <a:latin typeface="Söhne"/>
              </a:rPr>
              <a:t>Validation:</a:t>
            </a:r>
            <a:r>
              <a:rPr lang="en-US" b="0" i="0" dirty="0">
                <a:solidFill>
                  <a:srgbClr val="ECECEC"/>
                </a:solidFill>
                <a:effectLst/>
                <a:latin typeface="Söhne"/>
              </a:rPr>
              <a:t> Used k-fold cross-validation to ensure model reliability.</a:t>
            </a:r>
          </a:p>
          <a:p>
            <a:pPr>
              <a:buFont typeface="Wingdings" pitchFamily="2" charset="2"/>
              <a:buChar char="q"/>
            </a:pPr>
            <a:r>
              <a:rPr lang="en-US" b="1" i="0" dirty="0">
                <a:solidFill>
                  <a:srgbClr val="ECECEC"/>
                </a:solidFill>
                <a:effectLst/>
                <a:latin typeface="Söhne"/>
              </a:rPr>
              <a:t>Implementation:</a:t>
            </a:r>
            <a:r>
              <a:rPr lang="en-US" b="0" i="0" dirty="0">
                <a:solidFill>
                  <a:srgbClr val="ECECEC"/>
                </a:solidFill>
                <a:effectLst/>
                <a:latin typeface="Söhne"/>
              </a:rPr>
              <a:t> Built with Python, Scikit-learn, and Flask for web application deployment.</a:t>
            </a:r>
          </a:p>
          <a:p>
            <a:pPr algn="l">
              <a:buFont typeface="Wingdings" pitchFamily="2" charset="2"/>
              <a:buChar char="q"/>
            </a:pPr>
            <a:r>
              <a:rPr lang="en-US" b="1" i="0" dirty="0">
                <a:solidFill>
                  <a:srgbClr val="ECECEC"/>
                </a:solidFill>
                <a:effectLst/>
                <a:latin typeface="Söhne"/>
              </a:rPr>
              <a:t>User Interface:</a:t>
            </a:r>
            <a:r>
              <a:rPr lang="en-US" b="0" i="0" dirty="0">
                <a:solidFill>
                  <a:srgbClr val="ECECEC"/>
                </a:solidFill>
                <a:effectLst/>
                <a:latin typeface="Söhne"/>
              </a:rPr>
              <a:t> Created a user-friendly web interface for real-time phishing detection.</a:t>
            </a:r>
          </a:p>
          <a:p>
            <a:pPr marL="0" indent="0">
              <a:buNone/>
            </a:pPr>
            <a:endParaRPr lang="en-US" dirty="0"/>
          </a:p>
        </p:txBody>
      </p:sp>
    </p:spTree>
    <p:extLst>
      <p:ext uri="{BB962C8B-B14F-4D97-AF65-F5344CB8AC3E}">
        <p14:creationId xmlns:p14="http://schemas.microsoft.com/office/powerpoint/2010/main" val="249612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9799A-78ED-E434-D0E1-EC356BEA29BB}"/>
              </a:ext>
            </a:extLst>
          </p:cNvPr>
          <p:cNvSpPr>
            <a:spLocks noGrp="1"/>
          </p:cNvSpPr>
          <p:nvPr>
            <p:ph type="title"/>
          </p:nvPr>
        </p:nvSpPr>
        <p:spPr>
          <a:xfrm>
            <a:off x="648930" y="629266"/>
            <a:ext cx="6188190" cy="1622321"/>
          </a:xfrm>
        </p:spPr>
        <p:txBody>
          <a:bodyPr>
            <a:normAutofit/>
          </a:bodyPr>
          <a:lstStyle/>
          <a:p>
            <a:r>
              <a:rPr lang="en-US">
                <a:solidFill>
                  <a:srgbClr val="EBEBEB"/>
                </a:solidFill>
                <a:latin typeface="Algerian" pitchFamily="82" charset="77"/>
              </a:rPr>
              <a:t>DATA COLLECTION AND ANALYSIS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descr="A pie chart with numbers and a green and orange circle&#10;&#10;Description automatically generated">
            <a:extLst>
              <a:ext uri="{FF2B5EF4-FFF2-40B4-BE49-F238E27FC236}">
                <a16:creationId xmlns:a16="http://schemas.microsoft.com/office/drawing/2014/main" id="{48409C80-6B07-4F40-1FFF-D50325CEF2AF}"/>
              </a:ext>
            </a:extLst>
          </p:cNvPr>
          <p:cNvPicPr>
            <a:picLocks noChangeAspect="1"/>
          </p:cNvPicPr>
          <p:nvPr/>
        </p:nvPicPr>
        <p:blipFill>
          <a:blip r:embed="rId2"/>
          <a:stretch>
            <a:fillRect/>
          </a:stretch>
        </p:blipFill>
        <p:spPr>
          <a:xfrm>
            <a:off x="8129871" y="1820411"/>
            <a:ext cx="3414010" cy="3419678"/>
          </a:xfrm>
          <a:prstGeom prst="rect">
            <a:avLst/>
          </a:prstGeom>
          <a:effectLst/>
        </p:spPr>
      </p:pic>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F01017F-96AC-5A26-C311-0549DA9E43D7}"/>
              </a:ext>
            </a:extLst>
          </p:cNvPr>
          <p:cNvSpPr>
            <a:spLocks noGrp="1"/>
          </p:cNvSpPr>
          <p:nvPr>
            <p:ph idx="1"/>
          </p:nvPr>
        </p:nvSpPr>
        <p:spPr>
          <a:xfrm>
            <a:off x="648930" y="2438400"/>
            <a:ext cx="6188189" cy="3785419"/>
          </a:xfrm>
        </p:spPr>
        <p:txBody>
          <a:bodyPr>
            <a:normAutofit/>
          </a:bodyPr>
          <a:lstStyle/>
          <a:p>
            <a:pPr marL="0" indent="0">
              <a:lnSpc>
                <a:spcPct val="90000"/>
              </a:lnSpc>
              <a:buNone/>
            </a:pPr>
            <a:r>
              <a:rPr lang="en-US" sz="1100" b="0" dirty="0">
                <a:solidFill>
                  <a:srgbClr val="FFFFFF"/>
                </a:solidFill>
                <a:effectLst/>
                <a:latin typeface="+mn-lt"/>
              </a:rPr>
              <a:t>The dataset is borrowed from Kaggle </a:t>
            </a:r>
            <a:r>
              <a:rPr lang="en-US" sz="1100" b="0" dirty="0">
                <a:solidFill>
                  <a:srgbClr val="FFFFFF"/>
                </a:solidFill>
                <a:effectLst/>
                <a:latin typeface="+mn-lt"/>
                <a:hlinkClick r:id="rId3"/>
              </a:rPr>
              <a:t>https://www.kaggle.com</a:t>
            </a:r>
            <a:endParaRPr lang="en-US" sz="1100" dirty="0">
              <a:solidFill>
                <a:srgbClr val="FFFFFF"/>
              </a:solidFill>
              <a:latin typeface="+mn-lt"/>
            </a:endParaRPr>
          </a:p>
          <a:p>
            <a:pPr marL="0" indent="0">
              <a:lnSpc>
                <a:spcPct val="90000"/>
              </a:lnSpc>
              <a:buNone/>
            </a:pPr>
            <a:r>
              <a:rPr lang="en-US" sz="1100" b="0" dirty="0">
                <a:solidFill>
                  <a:srgbClr val="FFFFFF"/>
                </a:solidFill>
                <a:effectLst/>
                <a:latin typeface="+mn-lt"/>
              </a:rPr>
              <a:t>A collection of website URLs for 11000+ websites. Each sample has 30 website parameters and a class label identifying it as a phishing website or not (-1 or 1).</a:t>
            </a:r>
          </a:p>
          <a:p>
            <a:pPr marL="0" indent="0">
              <a:lnSpc>
                <a:spcPct val="90000"/>
              </a:lnSpc>
              <a:buNone/>
            </a:pPr>
            <a:endParaRPr lang="en-US" sz="1100" dirty="0">
              <a:solidFill>
                <a:srgbClr val="FFFFFF"/>
              </a:solidFill>
              <a:latin typeface="+mn-lt"/>
            </a:endParaRPr>
          </a:p>
          <a:p>
            <a:pPr>
              <a:lnSpc>
                <a:spcPct val="90000"/>
              </a:lnSpc>
            </a:pPr>
            <a:r>
              <a:rPr lang="en-US" sz="1100" b="1" dirty="0">
                <a:solidFill>
                  <a:srgbClr val="FFFFFF"/>
                </a:solidFill>
                <a:effectLst/>
                <a:latin typeface="+mn-lt"/>
              </a:rPr>
              <a:t>Dataset Observations:</a:t>
            </a:r>
          </a:p>
          <a:p>
            <a:pPr marL="400050" indent="-400050">
              <a:lnSpc>
                <a:spcPct val="90000"/>
              </a:lnSpc>
              <a:buFont typeface="+mj-lt"/>
              <a:buAutoNum type="romanUcPeriod"/>
            </a:pPr>
            <a:r>
              <a:rPr lang="en-US" sz="1100" b="0" dirty="0">
                <a:solidFill>
                  <a:srgbClr val="FFFFFF"/>
                </a:solidFill>
                <a:effectLst/>
                <a:latin typeface="+mn-lt"/>
              </a:rPr>
              <a:t>There are 11054 instances and 31 features in dataset.</a:t>
            </a:r>
          </a:p>
          <a:p>
            <a:pPr marL="400050" indent="-400050">
              <a:lnSpc>
                <a:spcPct val="90000"/>
              </a:lnSpc>
              <a:buFont typeface="+mj-lt"/>
              <a:buAutoNum type="romanUcPeriod"/>
            </a:pPr>
            <a:r>
              <a:rPr lang="en-US" sz="1100" b="0" dirty="0">
                <a:solidFill>
                  <a:srgbClr val="FFFFFF"/>
                </a:solidFill>
                <a:effectLst/>
                <a:latin typeface="+mn-lt"/>
              </a:rPr>
              <a:t>Out of which 30 are independent features whereas 1 is dependent feature.</a:t>
            </a:r>
          </a:p>
          <a:p>
            <a:pPr marL="400050" indent="-400050">
              <a:lnSpc>
                <a:spcPct val="90000"/>
              </a:lnSpc>
              <a:buFont typeface="+mj-lt"/>
              <a:buAutoNum type="romanUcPeriod"/>
            </a:pPr>
            <a:r>
              <a:rPr lang="en-US" sz="1100" b="0" dirty="0">
                <a:solidFill>
                  <a:srgbClr val="FFFFFF"/>
                </a:solidFill>
                <a:effectLst/>
                <a:latin typeface="+mn-lt"/>
              </a:rPr>
              <a:t>Each feature is in int datatype, so there is no need to use Label Encoder.</a:t>
            </a:r>
          </a:p>
          <a:p>
            <a:pPr marL="400050" indent="-400050">
              <a:lnSpc>
                <a:spcPct val="90000"/>
              </a:lnSpc>
              <a:buFont typeface="+mj-lt"/>
              <a:buAutoNum type="romanUcPeriod"/>
            </a:pPr>
            <a:r>
              <a:rPr lang="en-US" sz="1100" b="0" dirty="0">
                <a:solidFill>
                  <a:srgbClr val="FFFFFF"/>
                </a:solidFill>
                <a:effectLst/>
                <a:latin typeface="+mn-lt"/>
              </a:rPr>
              <a:t>There is no outlier present in dataset.</a:t>
            </a:r>
          </a:p>
          <a:p>
            <a:pPr marL="400050" indent="-400050">
              <a:lnSpc>
                <a:spcPct val="90000"/>
              </a:lnSpc>
              <a:buFont typeface="+mj-lt"/>
              <a:buAutoNum type="romanUcPeriod"/>
            </a:pPr>
            <a:r>
              <a:rPr lang="en-US" sz="1100" b="0" dirty="0">
                <a:solidFill>
                  <a:srgbClr val="FFFFFF"/>
                </a:solidFill>
                <a:effectLst/>
                <a:latin typeface="+mn-lt"/>
              </a:rPr>
              <a:t>There is no missing value in dataset.</a:t>
            </a:r>
          </a:p>
          <a:p>
            <a:pPr marL="0" indent="0">
              <a:lnSpc>
                <a:spcPct val="90000"/>
              </a:lnSpc>
              <a:buNone/>
            </a:pPr>
            <a:endParaRPr lang="en-US" sz="1100" dirty="0">
              <a:solidFill>
                <a:srgbClr val="FFFFFF"/>
              </a:solidFill>
              <a:latin typeface="+mn-lt"/>
            </a:endParaRPr>
          </a:p>
          <a:p>
            <a:pPr marL="0" indent="0">
              <a:lnSpc>
                <a:spcPct val="90000"/>
              </a:lnSpc>
              <a:buNone/>
            </a:pPr>
            <a:endParaRPr lang="en-US" sz="1100" b="0" dirty="0">
              <a:solidFill>
                <a:srgbClr val="FFFFFF"/>
              </a:solidFill>
              <a:effectLst/>
              <a:latin typeface="+mn-lt"/>
            </a:endParaRPr>
          </a:p>
          <a:p>
            <a:pPr marL="400050" indent="-400050">
              <a:lnSpc>
                <a:spcPct val="90000"/>
              </a:lnSpc>
              <a:buFont typeface="+mj-lt"/>
              <a:buAutoNum type="romanUcPeriod"/>
            </a:pPr>
            <a:endParaRPr lang="en-US" sz="1100" dirty="0">
              <a:solidFill>
                <a:srgbClr val="FFFFFF"/>
              </a:solidFill>
              <a:latin typeface="+mn-lt"/>
            </a:endParaRPr>
          </a:p>
          <a:p>
            <a:pPr marL="0" indent="0">
              <a:lnSpc>
                <a:spcPct val="90000"/>
              </a:lnSpc>
              <a:buNone/>
            </a:pPr>
            <a:endParaRPr lang="en-US" sz="1100" b="0" dirty="0">
              <a:solidFill>
                <a:srgbClr val="FFFFFF"/>
              </a:solidFill>
              <a:effectLst/>
              <a:latin typeface="+mn-lt"/>
            </a:endParaRPr>
          </a:p>
          <a:p>
            <a:pPr marL="400050" indent="-400050">
              <a:lnSpc>
                <a:spcPct val="90000"/>
              </a:lnSpc>
              <a:buFont typeface="+mj-lt"/>
              <a:buAutoNum type="romanUcPeriod"/>
            </a:pPr>
            <a:endParaRPr lang="en-US" sz="1100" b="0" dirty="0">
              <a:solidFill>
                <a:srgbClr val="FFFFFF"/>
              </a:solidFill>
              <a:effectLst/>
              <a:latin typeface="+mn-lt"/>
            </a:endParaRPr>
          </a:p>
          <a:p>
            <a:pPr marL="0" indent="0">
              <a:lnSpc>
                <a:spcPct val="90000"/>
              </a:lnSpc>
              <a:buNone/>
            </a:pPr>
            <a:endParaRPr lang="en-US" sz="1100" dirty="0">
              <a:solidFill>
                <a:srgbClr val="FFFFFF"/>
              </a:solidFill>
            </a:endParaRPr>
          </a:p>
        </p:txBody>
      </p:sp>
      <p:sp>
        <p:nvSpPr>
          <p:cNvPr id="6" name="TextBox 5">
            <a:extLst>
              <a:ext uri="{FF2B5EF4-FFF2-40B4-BE49-F238E27FC236}">
                <a16:creationId xmlns:a16="http://schemas.microsoft.com/office/drawing/2014/main" id="{6EBBF320-DED0-50E1-9610-274AB9F1907B}"/>
              </a:ext>
            </a:extLst>
          </p:cNvPr>
          <p:cNvSpPr txBox="1"/>
          <p:nvPr/>
        </p:nvSpPr>
        <p:spPr>
          <a:xfrm>
            <a:off x="8735443" y="1157298"/>
            <a:ext cx="3414010" cy="369332"/>
          </a:xfrm>
          <a:prstGeom prst="rect">
            <a:avLst/>
          </a:prstGeom>
          <a:noFill/>
        </p:spPr>
        <p:txBody>
          <a:bodyPr wrap="square" rtlCol="0">
            <a:spAutoFit/>
          </a:bodyPr>
          <a:lstStyle/>
          <a:p>
            <a:r>
              <a:rPr lang="en-US" dirty="0">
                <a:latin typeface="Algerian" pitchFamily="82" charset="77"/>
              </a:rPr>
              <a:t>CLASS DISTRIBUTION</a:t>
            </a:r>
          </a:p>
        </p:txBody>
      </p:sp>
    </p:spTree>
    <p:extLst>
      <p:ext uri="{BB962C8B-B14F-4D97-AF65-F5344CB8AC3E}">
        <p14:creationId xmlns:p14="http://schemas.microsoft.com/office/powerpoint/2010/main" val="11473477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400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DD19-121F-3F89-E6D1-9B24AE69C6EE}"/>
              </a:ext>
            </a:extLst>
          </p:cNvPr>
          <p:cNvSpPr>
            <a:spLocks noGrp="1"/>
          </p:cNvSpPr>
          <p:nvPr>
            <p:ph type="title"/>
          </p:nvPr>
        </p:nvSpPr>
        <p:spPr>
          <a:xfrm>
            <a:off x="646111" y="452718"/>
            <a:ext cx="9404723" cy="1400530"/>
          </a:xfrm>
        </p:spPr>
        <p:txBody>
          <a:bodyPr>
            <a:normAutofit/>
          </a:bodyPr>
          <a:lstStyle/>
          <a:p>
            <a:r>
              <a:rPr lang="en-US">
                <a:latin typeface="Algerian" pitchFamily="82" charset="77"/>
              </a:rPr>
              <a:t>FEATURE EXTRACTION</a:t>
            </a:r>
            <a:endParaRPr lang="en-US" dirty="0">
              <a:latin typeface="Algerian" pitchFamily="82" charset="77"/>
            </a:endParaRPr>
          </a:p>
        </p:txBody>
      </p:sp>
      <p:sp>
        <p:nvSpPr>
          <p:cNvPr id="20" name="Rectangle 19">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7" name="Diagram 16">
            <a:extLst>
              <a:ext uri="{FF2B5EF4-FFF2-40B4-BE49-F238E27FC236}">
                <a16:creationId xmlns:a16="http://schemas.microsoft.com/office/drawing/2014/main" id="{BC0AA1EE-F8F5-C02E-4926-EC9C80E965B0}"/>
              </a:ext>
            </a:extLst>
          </p:cNvPr>
          <p:cNvGraphicFramePr/>
          <p:nvPr>
            <p:extLst>
              <p:ext uri="{D42A27DB-BD31-4B8C-83A1-F6EECF244321}">
                <p14:modId xmlns:p14="http://schemas.microsoft.com/office/powerpoint/2010/main" val="385365491"/>
              </p:ext>
            </p:extLst>
          </p:nvPr>
        </p:nvGraphicFramePr>
        <p:xfrm>
          <a:off x="646111" y="1745673"/>
          <a:ext cx="11047125" cy="473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40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3FC9-F768-E3BE-FBB1-8E2E7B3BAE47}"/>
              </a:ext>
            </a:extLst>
          </p:cNvPr>
          <p:cNvSpPr>
            <a:spLocks noGrp="1"/>
          </p:cNvSpPr>
          <p:nvPr>
            <p:ph type="title"/>
          </p:nvPr>
        </p:nvSpPr>
        <p:spPr>
          <a:xfrm>
            <a:off x="646111" y="452718"/>
            <a:ext cx="9404723" cy="855965"/>
          </a:xfrm>
        </p:spPr>
        <p:txBody>
          <a:bodyPr/>
          <a:lstStyle/>
          <a:p>
            <a:r>
              <a:rPr lang="en-US" dirty="0">
                <a:latin typeface="Algerian" pitchFamily="82" charset="77"/>
              </a:rPr>
              <a:t>MACHINE LEARNING MODELS</a:t>
            </a:r>
          </a:p>
        </p:txBody>
      </p:sp>
      <p:sp>
        <p:nvSpPr>
          <p:cNvPr id="3" name="Content Placeholder 2">
            <a:extLst>
              <a:ext uri="{FF2B5EF4-FFF2-40B4-BE49-F238E27FC236}">
                <a16:creationId xmlns:a16="http://schemas.microsoft.com/office/drawing/2014/main" id="{4D432072-3861-1302-2AF8-E337CF296C39}"/>
              </a:ext>
            </a:extLst>
          </p:cNvPr>
          <p:cNvSpPr>
            <a:spLocks noGrp="1"/>
          </p:cNvSpPr>
          <p:nvPr>
            <p:ph idx="1"/>
          </p:nvPr>
        </p:nvSpPr>
        <p:spPr>
          <a:xfrm>
            <a:off x="734197" y="1490855"/>
            <a:ext cx="11190325" cy="5152541"/>
          </a:xfrm>
        </p:spPr>
        <p:txBody>
          <a:bodyPr>
            <a:normAutofit/>
          </a:bodyPr>
          <a:lstStyle/>
          <a:p>
            <a:r>
              <a:rPr lang="en-US" sz="1800" dirty="0">
                <a:solidFill>
                  <a:srgbClr val="FFFFFF"/>
                </a:solidFill>
                <a:effectLst/>
                <a:latin typeface="+mn-lt"/>
              </a:rPr>
              <a:t>This is a supervised machine learning task. There are two major types of supervised machine learning problems, called classification and regression.</a:t>
            </a:r>
          </a:p>
          <a:p>
            <a:r>
              <a:rPr lang="en-US" sz="1800" dirty="0">
                <a:solidFill>
                  <a:srgbClr val="FFFFFF"/>
                </a:solidFill>
                <a:effectLst/>
                <a:latin typeface="+mn-lt"/>
              </a:rPr>
              <a:t> This data set comes under classification problem, as the input URL is classified as phishing (-1) or legitimate (1). The machine learning models (classification) considered to train the dataset in this project are:</a:t>
            </a:r>
          </a:p>
          <a:p>
            <a:pPr marL="514350" indent="-514350">
              <a:buFont typeface="+mj-lt"/>
              <a:buAutoNum type="romanLcPeriod"/>
            </a:pPr>
            <a:r>
              <a:rPr lang="en-US" sz="1800" dirty="0">
                <a:solidFill>
                  <a:srgbClr val="FFFFFF"/>
                </a:solidFill>
                <a:latin typeface="+mn-lt"/>
              </a:rPr>
              <a:t>Logistic Regression</a:t>
            </a:r>
          </a:p>
          <a:p>
            <a:pPr marL="514350" indent="-514350">
              <a:buFont typeface="+mj-lt"/>
              <a:buAutoNum type="romanLcPeriod"/>
            </a:pPr>
            <a:r>
              <a:rPr lang="en-US" sz="1800" dirty="0">
                <a:solidFill>
                  <a:srgbClr val="FFFFFF"/>
                </a:solidFill>
                <a:latin typeface="+mn-lt"/>
              </a:rPr>
              <a:t>K-Nearest Neighbors</a:t>
            </a:r>
          </a:p>
          <a:p>
            <a:pPr marL="514350" indent="-514350">
              <a:buFont typeface="+mj-lt"/>
              <a:buAutoNum type="romanLcPeriod"/>
            </a:pPr>
            <a:r>
              <a:rPr lang="en-US" sz="1800" dirty="0">
                <a:solidFill>
                  <a:srgbClr val="FFFFFF"/>
                </a:solidFill>
                <a:latin typeface="+mn-lt"/>
              </a:rPr>
              <a:t>Support Vector Machine</a:t>
            </a:r>
          </a:p>
          <a:p>
            <a:pPr marL="514350" indent="-514350">
              <a:buFont typeface="+mj-lt"/>
              <a:buAutoNum type="romanLcPeriod"/>
            </a:pPr>
            <a:r>
              <a:rPr lang="en-US" sz="1800" dirty="0">
                <a:solidFill>
                  <a:srgbClr val="FFFFFF"/>
                </a:solidFill>
                <a:latin typeface="+mn-lt"/>
              </a:rPr>
              <a:t>Naïve Bayes Classifier</a:t>
            </a:r>
          </a:p>
          <a:p>
            <a:pPr marL="514350" indent="-514350">
              <a:buFont typeface="+mj-lt"/>
              <a:buAutoNum type="romanLcPeriod"/>
            </a:pPr>
            <a:r>
              <a:rPr lang="en-US" sz="1800" dirty="0">
                <a:solidFill>
                  <a:srgbClr val="FFFFFF"/>
                </a:solidFill>
                <a:latin typeface="+mn-lt"/>
              </a:rPr>
              <a:t>Decision Tree</a:t>
            </a:r>
          </a:p>
          <a:p>
            <a:pPr marL="514350" indent="-514350">
              <a:buFont typeface="+mj-lt"/>
              <a:buAutoNum type="romanLcPeriod"/>
            </a:pPr>
            <a:r>
              <a:rPr lang="en-US" sz="1800" dirty="0">
                <a:solidFill>
                  <a:srgbClr val="FFFFFF"/>
                </a:solidFill>
                <a:latin typeface="+mn-lt"/>
              </a:rPr>
              <a:t>Random Forest</a:t>
            </a:r>
          </a:p>
          <a:p>
            <a:pPr marL="514350" indent="-514350">
              <a:buFont typeface="+mj-lt"/>
              <a:buAutoNum type="romanLcPeriod"/>
            </a:pPr>
            <a:r>
              <a:rPr lang="en-US" sz="1800" dirty="0">
                <a:solidFill>
                  <a:srgbClr val="FFFFFF"/>
                </a:solidFill>
                <a:latin typeface="+mn-lt"/>
              </a:rPr>
              <a:t>Gradient boosting Classifier</a:t>
            </a:r>
          </a:p>
          <a:p>
            <a:pPr marL="514350" indent="-514350">
              <a:buFont typeface="+mj-lt"/>
              <a:buAutoNum type="romanLcPeriod"/>
            </a:pPr>
            <a:r>
              <a:rPr lang="en-US" sz="1800" dirty="0">
                <a:solidFill>
                  <a:srgbClr val="FFFFFF"/>
                </a:solidFill>
                <a:latin typeface="+mn-lt"/>
              </a:rPr>
              <a:t>Multi Layer Perceptron</a:t>
            </a:r>
          </a:p>
          <a:p>
            <a:pPr marL="514350" indent="-514350">
              <a:buFont typeface="+mj-lt"/>
              <a:buAutoNum type="romanLcPeriod"/>
            </a:pPr>
            <a:endParaRPr lang="en-US" dirty="0">
              <a:solidFill>
                <a:srgbClr val="FFFFFF"/>
              </a:solidFill>
              <a:latin typeface="Tw Cen MT" panose="020B0602020104020603" pitchFamily="34" charset="77"/>
            </a:endParaRPr>
          </a:p>
          <a:p>
            <a:pPr marL="514350" indent="-514350">
              <a:buFont typeface="+mj-lt"/>
              <a:buAutoNum type="romanLcPeriod"/>
            </a:pPr>
            <a:endParaRPr lang="en-US" dirty="0">
              <a:solidFill>
                <a:srgbClr val="FFFFFF"/>
              </a:solidFill>
              <a:effectLst/>
              <a:latin typeface="Tw Cen MT" panose="020B0602020104020603" pitchFamily="34" charset="77"/>
            </a:endParaRPr>
          </a:p>
          <a:p>
            <a:pPr marL="0" indent="0">
              <a:buNone/>
            </a:pPr>
            <a:endParaRPr lang="en-US" dirty="0"/>
          </a:p>
        </p:txBody>
      </p:sp>
    </p:spTree>
    <p:extLst>
      <p:ext uri="{BB962C8B-B14F-4D97-AF65-F5344CB8AC3E}">
        <p14:creationId xmlns:p14="http://schemas.microsoft.com/office/powerpoint/2010/main" val="6871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7208-D277-2199-CEF5-7FE4AF72CB7F}"/>
              </a:ext>
            </a:extLst>
          </p:cNvPr>
          <p:cNvSpPr>
            <a:spLocks noGrp="1"/>
          </p:cNvSpPr>
          <p:nvPr>
            <p:ph type="title"/>
          </p:nvPr>
        </p:nvSpPr>
        <p:spPr>
          <a:xfrm>
            <a:off x="646111" y="452718"/>
            <a:ext cx="9404723" cy="834906"/>
          </a:xfrm>
        </p:spPr>
        <p:txBody>
          <a:bodyPr/>
          <a:lstStyle/>
          <a:p>
            <a:r>
              <a:rPr lang="en-US" dirty="0">
                <a:latin typeface="Algerian" pitchFamily="82" charset="77"/>
              </a:rPr>
              <a:t>MODEL EVALUATION</a:t>
            </a:r>
          </a:p>
        </p:txBody>
      </p:sp>
      <p:sp>
        <p:nvSpPr>
          <p:cNvPr id="3" name="Content Placeholder 2">
            <a:extLst>
              <a:ext uri="{FF2B5EF4-FFF2-40B4-BE49-F238E27FC236}">
                <a16:creationId xmlns:a16="http://schemas.microsoft.com/office/drawing/2014/main" id="{6CBBE037-BD62-C43A-3CDF-3EA82E2DE46E}"/>
              </a:ext>
            </a:extLst>
          </p:cNvPr>
          <p:cNvSpPr>
            <a:spLocks noGrp="1"/>
          </p:cNvSpPr>
          <p:nvPr>
            <p:ph idx="1"/>
          </p:nvPr>
        </p:nvSpPr>
        <p:spPr>
          <a:xfrm>
            <a:off x="645130" y="1679693"/>
            <a:ext cx="10962152" cy="4889058"/>
          </a:xfrm>
        </p:spPr>
        <p:txBody>
          <a:bodyPr/>
          <a:lstStyle/>
          <a:p>
            <a:r>
              <a:rPr lang="en-US" b="0" dirty="0">
                <a:solidFill>
                  <a:srgbClr val="CCCCCC"/>
                </a:solidFill>
                <a:effectLst/>
                <a:latin typeface="+mn-lt"/>
              </a:rPr>
              <a:t>The metrics considered to evaluate the model performance are Accuracy &amp; F1 score.</a:t>
            </a:r>
          </a:p>
          <a:p>
            <a:pPr marL="0" indent="0">
              <a:buNone/>
            </a:pPr>
            <a:endParaRPr lang="en-US" dirty="0"/>
          </a:p>
        </p:txBody>
      </p:sp>
      <p:pic>
        <p:nvPicPr>
          <p:cNvPr id="5" name="Picture 4" descr="A screenshot of a graph&#10;&#10;Description automatically generated">
            <a:extLst>
              <a:ext uri="{FF2B5EF4-FFF2-40B4-BE49-F238E27FC236}">
                <a16:creationId xmlns:a16="http://schemas.microsoft.com/office/drawing/2014/main" id="{E9893C56-7F22-3609-2C9B-0C1FF735B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37" y="2761861"/>
            <a:ext cx="8576597" cy="3433665"/>
          </a:xfrm>
          <a:prstGeom prst="rect">
            <a:avLst/>
          </a:prstGeom>
        </p:spPr>
      </p:pic>
    </p:spTree>
    <p:extLst>
      <p:ext uri="{BB962C8B-B14F-4D97-AF65-F5344CB8AC3E}">
        <p14:creationId xmlns:p14="http://schemas.microsoft.com/office/powerpoint/2010/main" val="354544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A2F9-BC63-8845-00ED-3A4E1F743B15}"/>
              </a:ext>
            </a:extLst>
          </p:cNvPr>
          <p:cNvSpPr>
            <a:spLocks noGrp="1"/>
          </p:cNvSpPr>
          <p:nvPr>
            <p:ph type="title"/>
          </p:nvPr>
        </p:nvSpPr>
        <p:spPr/>
        <p:txBody>
          <a:bodyPr/>
          <a:lstStyle/>
          <a:p>
            <a:r>
              <a:rPr lang="en-US" dirty="0">
                <a:latin typeface="Algerian" pitchFamily="82" charset="77"/>
              </a:rPr>
              <a:t>MODEL EVALUATION(K-FOLD CROSS VALIDATION)</a:t>
            </a:r>
          </a:p>
        </p:txBody>
      </p:sp>
      <p:pic>
        <p:nvPicPr>
          <p:cNvPr id="5" name="Content Placeholder 4" descr="A screen shot of a black screen&#10;&#10;Description automatically generated">
            <a:extLst>
              <a:ext uri="{FF2B5EF4-FFF2-40B4-BE49-F238E27FC236}">
                <a16:creationId xmlns:a16="http://schemas.microsoft.com/office/drawing/2014/main" id="{C453A2EA-9702-2872-2687-CD684AA601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2500604"/>
            <a:ext cx="10494639" cy="3904678"/>
          </a:xfrm>
        </p:spPr>
      </p:pic>
    </p:spTree>
    <p:extLst>
      <p:ext uri="{BB962C8B-B14F-4D97-AF65-F5344CB8AC3E}">
        <p14:creationId xmlns:p14="http://schemas.microsoft.com/office/powerpoint/2010/main" val="370482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1248</TotalTime>
  <Words>1164</Words>
  <Application>Microsoft Macintosh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Aptos</vt:lpstr>
      <vt:lpstr>Arial</vt:lpstr>
      <vt:lpstr>Century Gothic</vt:lpstr>
      <vt:lpstr>Menlo</vt:lpstr>
      <vt:lpstr>Söhne</vt:lpstr>
      <vt:lpstr>Tw Cen MT</vt:lpstr>
      <vt:lpstr>Wingdings</vt:lpstr>
      <vt:lpstr>Wingdings 3</vt:lpstr>
      <vt:lpstr>Ion</vt:lpstr>
      <vt:lpstr>Detection of Phishing Website Using Machine Learning Model Based on URL Analysis  FINAL Project Presentation spring 2024                                                   -Priyanka Patil</vt:lpstr>
      <vt:lpstr>INTRODUCTION</vt:lpstr>
      <vt:lpstr>OBJECTIVE</vt:lpstr>
      <vt:lpstr>APPROACH</vt:lpstr>
      <vt:lpstr>DATA COLLECTION AND ANALYSIS</vt:lpstr>
      <vt:lpstr>FEATURE EXTRACTION</vt:lpstr>
      <vt:lpstr>MACHINE LEARNING MODELS</vt:lpstr>
      <vt:lpstr>MODEL EVALUATION</vt:lpstr>
      <vt:lpstr>MODEL EVALUATION(K-FOLD CROSS VALIDATION)</vt:lpstr>
      <vt:lpstr>MODEL SELECTION:</vt:lpstr>
      <vt:lpstr>MODEL DEPLOYMENT:</vt:lpstr>
      <vt:lpstr>RESULTS VISUALISATION: </vt:lpstr>
      <vt:lpstr>Model demo results</vt:lpstr>
      <vt:lpstr>             Thank you for Joining   Before you go!!  Remember every click counts – make sure it’s a safe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Patil</dc:creator>
  <cp:lastModifiedBy>Priyanka Patil</cp:lastModifiedBy>
  <cp:revision>1</cp:revision>
  <dcterms:created xsi:type="dcterms:W3CDTF">2023-12-19T15:45:53Z</dcterms:created>
  <dcterms:modified xsi:type="dcterms:W3CDTF">2024-04-30T18:10:52Z</dcterms:modified>
</cp:coreProperties>
</file>