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0" r:id="rId2"/>
    <p:sldId id="271" r:id="rId3"/>
    <p:sldId id="272" r:id="rId4"/>
    <p:sldId id="27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660"/>
  </p:normalViewPr>
  <p:slideViewPr>
    <p:cSldViewPr>
      <p:cViewPr varScale="1">
        <p:scale>
          <a:sx n="83" d="100"/>
          <a:sy n="83" d="100"/>
        </p:scale>
        <p:origin x="-702" y="-78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sulistyanto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file:///C:\Users\LenovoY430\Desktop\Image_0" TargetMode="Externa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59059" y="1752600"/>
            <a:ext cx="4107085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Embedded System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(</a:t>
            </a:r>
            <a:r>
              <a:rPr lang="en-US" sz="4000" b="1" dirty="0" err="1" smtClean="0">
                <a:solidFill>
                  <a:srgbClr val="FFFF00"/>
                </a:solidFill>
              </a:rPr>
              <a:t>Sistem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tertanam</a:t>
            </a:r>
            <a:r>
              <a:rPr lang="en-US" sz="4000" b="1" dirty="0" smtClean="0">
                <a:solidFill>
                  <a:srgbClr val="FFFF00"/>
                </a:solidFill>
              </a:rPr>
              <a:t>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I : </a:t>
            </a: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Kontrak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Kuliah</a:t>
            </a:r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0434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Pengenalan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029831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4913" indent="-1204913">
              <a:tabLst>
                <a:tab pos="1262063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sz="2000" b="1" dirty="0" smtClean="0"/>
              <a:t>	</a:t>
            </a:r>
            <a:r>
              <a:rPr lang="en-US" sz="2000" dirty="0" smtClean="0"/>
              <a:t>M. </a:t>
            </a:r>
            <a:r>
              <a:rPr lang="en-US" sz="2000" dirty="0" err="1" smtClean="0"/>
              <a:t>Priyono</a:t>
            </a:r>
            <a:r>
              <a:rPr lang="en-US" sz="2000" dirty="0" smtClean="0"/>
              <a:t> Tri </a:t>
            </a:r>
            <a:r>
              <a:rPr lang="en-US" sz="2000" dirty="0" err="1" smtClean="0"/>
              <a:t>Sulistyanto</a:t>
            </a:r>
            <a:endParaRPr lang="en-US" sz="2000" dirty="0" smtClean="0"/>
          </a:p>
          <a:p>
            <a:pPr marL="1204913" indent="-1204913">
              <a:tabLst>
                <a:tab pos="1262063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Birthday</a:t>
            </a:r>
            <a:r>
              <a:rPr lang="en-US" sz="2000" b="1" dirty="0" smtClean="0"/>
              <a:t>	</a:t>
            </a:r>
            <a:r>
              <a:rPr lang="en-US" sz="2000" dirty="0" smtClean="0"/>
              <a:t>April, 1982</a:t>
            </a:r>
          </a:p>
          <a:p>
            <a:pPr marL="1204913" indent="-1204913">
              <a:tabLst>
                <a:tab pos="1262063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Education</a:t>
            </a:r>
            <a:r>
              <a:rPr lang="en-US" sz="2000" b="1" dirty="0" smtClean="0"/>
              <a:t>	</a:t>
            </a:r>
            <a:r>
              <a:rPr lang="en-US" sz="2000" dirty="0" smtClean="0"/>
              <a:t>S.T. (S1) from </a:t>
            </a:r>
            <a:r>
              <a:rPr lang="en-US" sz="2000" dirty="0" err="1" smtClean="0"/>
              <a:t>Fisika</a:t>
            </a:r>
            <a:r>
              <a:rPr lang="en-US" sz="2000" dirty="0" smtClean="0"/>
              <a:t> </a:t>
            </a:r>
            <a:r>
              <a:rPr lang="en-US" sz="2000" dirty="0" err="1" smtClean="0"/>
              <a:t>Teknik</a:t>
            </a:r>
            <a:r>
              <a:rPr lang="en-US" sz="2000" dirty="0" smtClean="0"/>
              <a:t>, </a:t>
            </a:r>
            <a:r>
              <a:rPr lang="en-US" sz="2000" dirty="0" err="1" smtClean="0"/>
              <a:t>Univesitas</a:t>
            </a:r>
            <a:r>
              <a:rPr lang="en-US" sz="2000" dirty="0" smtClean="0"/>
              <a:t> </a:t>
            </a:r>
            <a:r>
              <a:rPr lang="en-US" sz="2000" dirty="0" err="1" smtClean="0"/>
              <a:t>Gadjah</a:t>
            </a:r>
            <a:r>
              <a:rPr lang="en-US" sz="2000" dirty="0" smtClean="0"/>
              <a:t> </a:t>
            </a:r>
            <a:r>
              <a:rPr lang="en-US" sz="2000" dirty="0" err="1" smtClean="0"/>
              <a:t>Mada</a:t>
            </a:r>
            <a:r>
              <a:rPr lang="en-US" sz="2000" dirty="0" smtClean="0"/>
              <a:t> in 2005</a:t>
            </a:r>
          </a:p>
          <a:p>
            <a:pPr marL="1204913" indent="-1204913">
              <a:tabLst>
                <a:tab pos="1262063" algn="l"/>
              </a:tabLst>
            </a:pPr>
            <a:r>
              <a:rPr lang="en-US" sz="2000" dirty="0" smtClean="0"/>
              <a:t>	M. Eng (S2) from Computer Science and Information Engineering, Asia University (Taiwan) in 2010</a:t>
            </a:r>
          </a:p>
          <a:p>
            <a:pPr marL="1204913" indent="-1204913">
              <a:tabLst>
                <a:tab pos="1262063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Email</a:t>
            </a:r>
            <a:r>
              <a:rPr lang="en-US" sz="2000" dirty="0" smtClean="0"/>
              <a:t>	</a:t>
            </a:r>
            <a:r>
              <a:rPr lang="en-US" sz="2000" dirty="0" smtClean="0">
                <a:hlinkClick r:id="rId3"/>
              </a:rPr>
              <a:t>msulistyanto@gmail.com</a:t>
            </a:r>
            <a:endParaRPr lang="en-US" sz="2000" dirty="0" smtClean="0"/>
          </a:p>
          <a:p>
            <a:pPr marL="1204913" indent="-1204913">
              <a:tabLst>
                <a:tab pos="1262063" algn="l"/>
              </a:tabLst>
            </a:pPr>
            <a:r>
              <a:rPr lang="en-US" sz="2000" dirty="0" smtClean="0"/>
              <a:t>HP	085736692124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4083784"/>
            <a:ext cx="708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4913" indent="-1204913">
              <a:tabLst>
                <a:tab pos="1262063" algn="l"/>
              </a:tabLs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Work experiences</a:t>
            </a:r>
            <a:r>
              <a:rPr lang="en-US" sz="2000" b="1" dirty="0" smtClean="0"/>
              <a:t>	</a:t>
            </a:r>
          </a:p>
          <a:p>
            <a:pPr marL="1538288" indent="-1538288">
              <a:tabLst>
                <a:tab pos="1597025" algn="l"/>
              </a:tabLst>
            </a:pPr>
            <a:r>
              <a:rPr lang="en-US" sz="2000" b="1" dirty="0" smtClean="0"/>
              <a:t>2008-2010	</a:t>
            </a:r>
            <a:r>
              <a:rPr lang="en-US" sz="2000" dirty="0" smtClean="0"/>
              <a:t>Researcher with Asia University and Vanguard International Semiconductor (VIS) , Taiwan</a:t>
            </a:r>
          </a:p>
          <a:p>
            <a:pPr marL="1538288" indent="-1538288">
              <a:tabLst>
                <a:tab pos="1597025" algn="l"/>
              </a:tabLst>
            </a:pPr>
            <a:r>
              <a:rPr lang="en-US" sz="2000" b="1" dirty="0" smtClean="0"/>
              <a:t>2010	</a:t>
            </a:r>
            <a:r>
              <a:rPr lang="en-US" sz="2000" dirty="0" smtClean="0"/>
              <a:t>Internee for Device Engineer of VIS , Taiwan</a:t>
            </a:r>
          </a:p>
          <a:p>
            <a:pPr marL="1538288" indent="-1538288">
              <a:tabLst>
                <a:tab pos="1597025" algn="l"/>
              </a:tabLst>
            </a:pPr>
            <a:r>
              <a:rPr lang="en-US" sz="2000" b="1" dirty="0" smtClean="0"/>
              <a:t>2010-2014  	</a:t>
            </a:r>
            <a:r>
              <a:rPr lang="en-US" sz="2000" dirty="0" smtClean="0"/>
              <a:t>R&amp;D Engineer of VIS</a:t>
            </a:r>
            <a:endParaRPr lang="en-US" sz="2000" dirty="0"/>
          </a:p>
        </p:txBody>
      </p:sp>
      <p:pic>
        <p:nvPicPr>
          <p:cNvPr id="9" name="Picture 8" descr="Image_0"/>
          <p:cNvPicPr/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762000" y="1066800"/>
            <a:ext cx="20574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5170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Kontrak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1120676"/>
            <a:ext cx="822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buFont typeface="Wingdings" pitchFamily="2" charset="2"/>
              <a:buChar char="ü"/>
            </a:pPr>
            <a:r>
              <a:rPr lang="en-US" sz="2400" b="1" dirty="0" smtClean="0"/>
              <a:t>Minimum </a:t>
            </a:r>
            <a:r>
              <a:rPr lang="en-US" sz="2400" b="1" dirty="0" err="1" smtClean="0"/>
              <a:t>kehadiran</a:t>
            </a:r>
            <a:r>
              <a:rPr lang="en-US" sz="2400" b="1" dirty="0" smtClean="0"/>
              <a:t> 75% (12  </a:t>
            </a:r>
            <a:r>
              <a:rPr lang="en-US" sz="2400" b="1" dirty="0" err="1" smtClean="0"/>
              <a:t>pertemuan</a:t>
            </a:r>
            <a:r>
              <a:rPr lang="en-US" sz="2400" b="1" dirty="0" smtClean="0"/>
              <a:t>)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>
                <a:solidFill>
                  <a:srgbClr val="FF0000"/>
                </a:solidFill>
              </a:rPr>
              <a:t>Tidak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ujian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susulan</a:t>
            </a:r>
            <a:r>
              <a:rPr lang="en-US" sz="2400" b="1" dirty="0" smtClean="0"/>
              <a:t>.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smtClean="0"/>
              <a:t>Total </a:t>
            </a:r>
            <a:r>
              <a:rPr lang="en-US" sz="2400" b="1" dirty="0" err="1" smtClean="0"/>
              <a:t>nilai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Tugas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PR,Quiz</a:t>
            </a:r>
            <a:r>
              <a:rPr lang="en-US" sz="2400" b="1" dirty="0" smtClean="0"/>
              <a:t>)  (20%) + UTS (30%) + UAS (50%)</a:t>
            </a:r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/>
              <a:t>Kalau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permasalahan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dapat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langsung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bertanya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kepada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Dosen</a:t>
            </a:r>
            <a:endParaRPr lang="en-US" sz="2400" b="1" dirty="0" smtClean="0"/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/>
              <a:t>Soal</a:t>
            </a:r>
            <a:r>
              <a:rPr lang="en-US" sz="2400" b="1" dirty="0" smtClean="0"/>
              <a:t> UTS -&gt; </a:t>
            </a:r>
            <a:r>
              <a:rPr lang="en-US" sz="2400" b="1" dirty="0" err="1" smtClean="0"/>
              <a:t>membuat</a:t>
            </a:r>
            <a:r>
              <a:rPr lang="en-US" sz="2400" b="1" dirty="0" smtClean="0"/>
              <a:t> proposal </a:t>
            </a:r>
            <a:r>
              <a:rPr lang="en-US" sz="2400" b="1" dirty="0" err="1" smtClean="0"/>
              <a:t>proyek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pengembangan</a:t>
            </a:r>
            <a:r>
              <a:rPr lang="en-US" sz="2400" b="1" dirty="0" smtClean="0"/>
              <a:t> software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mempresentasikan</a:t>
            </a:r>
            <a:endParaRPr lang="en-US" sz="2400" b="1" dirty="0" smtClean="0"/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/>
              <a:t>Soal</a:t>
            </a:r>
            <a:r>
              <a:rPr lang="en-US" sz="2400" b="1" dirty="0" smtClean="0"/>
              <a:t> UAS -&gt; </a:t>
            </a:r>
            <a:r>
              <a:rPr lang="en-US" sz="2400" b="1" dirty="0" err="1" smtClean="0"/>
              <a:t>membuat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laporan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proyek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pengembangan</a:t>
            </a:r>
            <a:r>
              <a:rPr lang="en-US" sz="2400" b="1" dirty="0" smtClean="0"/>
              <a:t> software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mempresentasikan</a:t>
            </a:r>
            <a:endParaRPr lang="en-US" sz="2400" b="1" dirty="0" smtClean="0"/>
          </a:p>
          <a:p>
            <a:pPr marL="347663" indent="-347663">
              <a:buFont typeface="Wingdings" pitchFamily="2" charset="2"/>
              <a:buChar char="ü"/>
            </a:pPr>
            <a:r>
              <a:rPr lang="en-US" sz="2400" b="1" dirty="0" err="1" smtClean="0"/>
              <a:t>Buku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utama</a:t>
            </a:r>
            <a:r>
              <a:rPr lang="en-US" sz="2400" b="1" dirty="0" smtClean="0"/>
              <a:t> =David J. </a:t>
            </a:r>
            <a:r>
              <a:rPr lang="en-US" sz="2400" b="1" dirty="0" err="1" smtClean="0"/>
              <a:t>Rusell</a:t>
            </a:r>
            <a:r>
              <a:rPr lang="en-US" sz="2400" b="1" dirty="0" smtClean="0"/>
              <a:t>, “Introduction to Embedded System: Using ANSI C and the </a:t>
            </a:r>
            <a:r>
              <a:rPr lang="en-US" sz="2400" b="1" dirty="0" err="1" smtClean="0"/>
              <a:t>Arduino</a:t>
            </a:r>
            <a:r>
              <a:rPr lang="en-US" sz="2400" b="1" dirty="0" smtClean="0"/>
              <a:t> Development </a:t>
            </a:r>
            <a:r>
              <a:rPr lang="en-US" sz="2400" b="1" dirty="0" err="1" smtClean="0"/>
              <a:t>Environtment</a:t>
            </a:r>
            <a:r>
              <a:rPr lang="en-US" sz="2400" b="1" dirty="0" smtClean="0"/>
              <a:t>”,  2010, 7</a:t>
            </a:r>
            <a:r>
              <a:rPr lang="en-US" sz="2400" b="1" baseline="30000" dirty="0" smtClean="0"/>
              <a:t>th</a:t>
            </a:r>
            <a:r>
              <a:rPr lang="en-US" sz="2400" b="1" dirty="0" smtClean="0"/>
              <a:t> Edition.</a:t>
            </a:r>
          </a:p>
          <a:p>
            <a:pPr marL="347663" indent="-347663">
              <a:buFont typeface="Wingdings" pitchFamily="2" charset="2"/>
              <a:buChar char="ü"/>
            </a:pPr>
            <a:endParaRPr lang="en-US" sz="24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3443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Materi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838200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/>
              <a:t>Kontrak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Kuliah</a:t>
            </a: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/>
              <a:t>Pendahuluan</a:t>
            </a: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/>
              <a:t>Arduino</a:t>
            </a: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Embedded Debugging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ATmega328P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GPIO (General Purpose </a:t>
            </a:r>
            <a:r>
              <a:rPr lang="en-US" sz="2400" b="1" dirty="0" err="1" smtClean="0"/>
              <a:t>Input/Output</a:t>
            </a:r>
            <a:r>
              <a:rPr lang="en-US" sz="2400" b="1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Time Ports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Interrupt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Serial Communication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Non-Volatile Memory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Example Project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Example Project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Example Project </a:t>
            </a:r>
            <a:r>
              <a:rPr lang="en-US" sz="2400" b="1" dirty="0" smtClean="0"/>
              <a:t>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smtClean="0"/>
              <a:t>Example Project 4</a:t>
            </a:r>
            <a:endParaRPr lang="en-US" sz="24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Embedded System (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</TotalTime>
  <Words>177</Words>
  <Application>Microsoft Office PowerPoint</Application>
  <PresentationFormat>On-screen Show (4:3)</PresentationFormat>
  <Paragraphs>50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88</cp:revision>
  <dcterms:created xsi:type="dcterms:W3CDTF">2006-08-16T00:00:00Z</dcterms:created>
  <dcterms:modified xsi:type="dcterms:W3CDTF">2015-10-07T23:12:50Z</dcterms:modified>
</cp:coreProperties>
</file>