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88" d="100"/>
          <a:sy n="88" d="100"/>
        </p:scale>
        <p:origin x="-576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Produc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9059" y="1752600"/>
            <a:ext cx="410708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Embedded System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(</a:t>
            </a:r>
            <a:r>
              <a:rPr lang="en-US" sz="4000" b="1" dirty="0" err="1" smtClean="0">
                <a:solidFill>
                  <a:srgbClr val="FFFF00"/>
                </a:solidFill>
              </a:rPr>
              <a:t>Sistem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tertanam</a:t>
            </a:r>
            <a:r>
              <a:rPr lang="en-US" sz="4000" b="1" dirty="0" smtClean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III 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Arduino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555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using </a:t>
            </a:r>
            <a:r>
              <a:rPr lang="en-US" sz="3000" b="1" dirty="0" err="1" smtClean="0"/>
              <a:t>uC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262" y="763555"/>
            <a:ext cx="4889938" cy="289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4236184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buFont typeface="Wingdings" pitchFamily="2" charset="2"/>
              <a:buChar char="ü"/>
            </a:pPr>
            <a:r>
              <a:rPr lang="en-US" sz="2000" dirty="0" smtClean="0"/>
              <a:t>Program </a:t>
            </a:r>
            <a:r>
              <a:rPr lang="en-US" sz="2000" dirty="0" err="1" smtClean="0"/>
              <a:t>mengacu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spesifik</a:t>
            </a:r>
            <a:r>
              <a:rPr lang="en-US" sz="2000" dirty="0" smtClean="0"/>
              <a:t>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uC</a:t>
            </a:r>
            <a:endParaRPr lang="en-US" sz="2000" dirty="0" smtClean="0"/>
          </a:p>
          <a:p>
            <a:pPr marL="469900" indent="-469900">
              <a:buFont typeface="Wingdings" pitchFamily="2" charset="2"/>
              <a:buChar char="ü"/>
            </a:pPr>
            <a:r>
              <a:rPr lang="en-US" sz="2000" dirty="0" err="1" smtClean="0"/>
              <a:t>Prosesor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uC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berlanjut</a:t>
            </a:r>
            <a:r>
              <a:rPr lang="en-US" sz="2000" dirty="0" smtClean="0"/>
              <a:t>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intruksi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endParaRPr lang="en-US" sz="2000" dirty="0" smtClean="0"/>
          </a:p>
          <a:p>
            <a:pPr marL="469900" indent="-469900"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263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Bagian-bagian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Arduino</a:t>
            </a:r>
            <a:r>
              <a:rPr lang="en-US" sz="3000" b="1" dirty="0" smtClean="0"/>
              <a:t> Uno/ </a:t>
            </a:r>
            <a:r>
              <a:rPr lang="en-US" sz="3000" b="1" dirty="0" err="1" smtClean="0"/>
              <a:t>Duemilanove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4617184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buFont typeface="Wingdings" pitchFamily="2" charset="2"/>
              <a:buChar char="ü"/>
            </a:pPr>
            <a:r>
              <a:rPr lang="en-US" sz="2000" dirty="0" smtClean="0"/>
              <a:t>Board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memakai</a:t>
            </a:r>
            <a:r>
              <a:rPr lang="en-US" sz="2000" dirty="0" smtClean="0"/>
              <a:t> </a:t>
            </a:r>
            <a:r>
              <a:rPr lang="en-US" sz="2000" dirty="0" err="1" smtClean="0"/>
              <a:t>uC</a:t>
            </a:r>
            <a:r>
              <a:rPr lang="en-US" sz="2000" dirty="0" smtClean="0"/>
              <a:t> ATMEL Atmega328P</a:t>
            </a:r>
            <a:endParaRPr lang="en-US" sz="20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0" y="1066800"/>
            <a:ext cx="45339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63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Arduino</a:t>
            </a:r>
            <a:r>
              <a:rPr lang="en-US" sz="3000" b="1" dirty="0" smtClean="0"/>
              <a:t> IDE Tools (Sketch)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500637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867400" y="1447800"/>
            <a:ext cx="289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buFont typeface="Wingdings" pitchFamily="2" charset="2"/>
              <a:buChar char="ü"/>
            </a:pPr>
            <a:r>
              <a:rPr lang="en-US" sz="2000" dirty="0" smtClean="0"/>
              <a:t>IDE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Java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portable </a:t>
            </a:r>
            <a:r>
              <a:rPr lang="en-US" sz="2000" dirty="0" err="1" smtClean="0"/>
              <a:t>disemua</a:t>
            </a:r>
            <a:r>
              <a:rPr lang="en-US" sz="2000" dirty="0" smtClean="0"/>
              <a:t> platform </a:t>
            </a:r>
            <a:r>
              <a:rPr lang="en-US" sz="2000" dirty="0" err="1" smtClean="0"/>
              <a:t>dari</a:t>
            </a:r>
            <a:r>
              <a:rPr lang="en-US" sz="2000" dirty="0" smtClean="0"/>
              <a:t> UNIX, s/d Windows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09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skrip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" y="1447800"/>
          <a:ext cx="4876800" cy="2630043"/>
        </p:xfrm>
        <a:graphic>
          <a:graphicData uri="http://schemas.openxmlformats.org/drawingml/2006/table">
            <a:tbl>
              <a:tblPr/>
              <a:tblGrid>
                <a:gridCol w="317786"/>
                <a:gridCol w="4559014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01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// the setup function runs once when you press reset or power the board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02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void setup() {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03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 // initialize digital pin 13 as an output.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04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 pinMode(13, OUTPUT);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05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}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06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07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// the loop function runs over and over again forever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08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void loop() {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09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 digitalWrite(13, HIGH);   // turn the LED on (HIGH is the voltage level)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 delay(1000);              // wait for a second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 digitalWrite(13, LOW);    // turn the LED off by making the voltage LOW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 delay(1000);              // wait for a second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}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4450" y="1401293"/>
            <a:ext cx="3790950" cy="29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44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Materi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Kontrak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Kuliah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Pendahuluan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Arduino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Embedded 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ATmega328P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GPIO (General Purpose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Input/Output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Time 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Interrupt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Serial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Non-Volatile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648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Arduino</a:t>
            </a:r>
            <a:r>
              <a:rPr lang="en-US" sz="3000" b="1" dirty="0" smtClean="0"/>
              <a:t>?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err="1" smtClean="0"/>
              <a:t>Arduino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platform </a:t>
            </a:r>
            <a:r>
              <a:rPr lang="en-US" sz="2400" dirty="0" err="1" smtClean="0"/>
              <a:t>prototipe</a:t>
            </a:r>
            <a:r>
              <a:rPr lang="en-US" sz="2400" dirty="0" smtClean="0"/>
              <a:t> open-source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  hardware </a:t>
            </a:r>
            <a:r>
              <a:rPr lang="en-US" sz="2400" dirty="0" smtClean="0"/>
              <a:t>and </a:t>
            </a:r>
            <a:r>
              <a:rPr lang="en-US" sz="2400" dirty="0" smtClean="0"/>
              <a:t>software yang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.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err="1" smtClean="0">
                <a:hlinkClick r:id="rId3"/>
              </a:rPr>
              <a:t>Arduino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 smtClean="0">
                <a:hlinkClick r:id="rId3"/>
              </a:rPr>
              <a:t>boards</a:t>
            </a:r>
            <a:r>
              <a:rPr lang="en-US" sz="2400" dirty="0" smtClean="0"/>
              <a:t> are able to read inputs - light on a sensor, a finger on a button, or a Twitter message - and turn it into an output - activating a motor, turning on an LED, publishing something online. </a:t>
            </a: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err="1" smtClean="0"/>
              <a:t>Arduino</a:t>
            </a:r>
            <a:r>
              <a:rPr lang="en-US" sz="2400" dirty="0" smtClean="0"/>
              <a:t> board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memakai</a:t>
            </a:r>
            <a:r>
              <a:rPr lang="en-US" sz="2400" dirty="0" smtClean="0"/>
              <a:t> </a:t>
            </a:r>
            <a:r>
              <a:rPr lang="en-US" sz="2400" dirty="0" err="1" smtClean="0"/>
              <a:t>mikrokontroler</a:t>
            </a:r>
            <a:r>
              <a:rPr lang="en-US" sz="2400" dirty="0" smtClean="0"/>
              <a:t> ATMEL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AVR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770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Macam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Arduino</a:t>
            </a:r>
            <a:r>
              <a:rPr lang="en-US" sz="3000" b="1" dirty="0" smtClean="0"/>
              <a:t> board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1019175"/>
            <a:ext cx="75247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309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Entry Level </a:t>
            </a:r>
            <a:r>
              <a:rPr lang="en-US" sz="3000" b="1" dirty="0" err="1" smtClean="0"/>
              <a:t>Arduino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723900"/>
            <a:ext cx="7848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17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Enhanced </a:t>
            </a:r>
            <a:r>
              <a:rPr lang="en-US" sz="3000" b="1" dirty="0" smtClean="0"/>
              <a:t>Feature </a:t>
            </a:r>
            <a:r>
              <a:rPr lang="en-US" sz="3000" b="1" dirty="0" err="1" smtClean="0"/>
              <a:t>Arduino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1457325"/>
            <a:ext cx="79057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216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IoT</a:t>
            </a:r>
            <a:r>
              <a:rPr lang="en-US" sz="3000" b="1" dirty="0" smtClean="0"/>
              <a:t> (Internet of Things) </a:t>
            </a:r>
            <a:r>
              <a:rPr lang="en-US" sz="3000" b="1" dirty="0" err="1" smtClean="0"/>
              <a:t>Arduino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1390650"/>
            <a:ext cx="80295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88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Wearable </a:t>
            </a:r>
            <a:r>
              <a:rPr lang="en-US" sz="3000" b="1" dirty="0" err="1" smtClean="0"/>
              <a:t>Arduino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1195388"/>
            <a:ext cx="81629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337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3D Printing </a:t>
            </a:r>
            <a:r>
              <a:rPr lang="en-US" sz="3000" b="1" dirty="0" err="1" smtClean="0"/>
              <a:t>Arduino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9" y="1143000"/>
            <a:ext cx="37119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423</Words>
  <Application>Microsoft Office PowerPoint</Application>
  <PresentationFormat>On-screen Show (4:3)</PresentationFormat>
  <Paragraphs>103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97</cp:revision>
  <dcterms:created xsi:type="dcterms:W3CDTF">2006-08-16T00:00:00Z</dcterms:created>
  <dcterms:modified xsi:type="dcterms:W3CDTF">2015-10-08T00:35:08Z</dcterms:modified>
</cp:coreProperties>
</file>