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5" r:id="rId3"/>
    <p:sldId id="276" r:id="rId4"/>
    <p:sldId id="277" r:id="rId5"/>
    <p:sldId id="279" r:id="rId6"/>
    <p:sldId id="278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60" d="100"/>
          <a:sy n="60" d="100"/>
        </p:scale>
        <p:origin x="-132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Seri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3654" y="1752600"/>
            <a:ext cx="543789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Embedded System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(</a:t>
            </a:r>
            <a:r>
              <a:rPr lang="en-US" sz="4000" b="1" dirty="0" err="1" smtClean="0">
                <a:solidFill>
                  <a:srgbClr val="FFFF00"/>
                </a:solidFill>
              </a:rPr>
              <a:t>Sistem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tertanam</a:t>
            </a:r>
            <a:r>
              <a:rPr lang="en-US" sz="4000" b="1" dirty="0" smtClean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IV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Embedded </a:t>
            </a:r>
            <a:r>
              <a:rPr lang="en-US" sz="3200" b="1" dirty="0" smtClean="0">
                <a:solidFill>
                  <a:srgbClr val="FFFF00"/>
                </a:solidFill>
              </a:rPr>
              <a:t>Debugging + ANSI C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44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Materi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Kontrak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Kuliah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Pendahuluan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Arduino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Embedded </a:t>
            </a:r>
            <a:r>
              <a:rPr lang="en-US" sz="2400" b="1" dirty="0" smtClean="0"/>
              <a:t>Debugging + ANSI C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ATmega328 + ATmega2560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GPIO (General Purpose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Input/Output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Time 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Interrupt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Serial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Non-Volatile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11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752356"/>
            <a:ext cx="82296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Pengembangan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universal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level program,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level </a:t>
            </a:r>
            <a:r>
              <a:rPr lang="en-US" sz="2800" dirty="0" err="1" smtClean="0"/>
              <a:t>tinggi</a:t>
            </a:r>
            <a:r>
              <a:rPr lang="en-US" sz="2800" dirty="0" smtClean="0"/>
              <a:t> s/d program embedded level </a:t>
            </a:r>
            <a:r>
              <a:rPr lang="en-US" sz="2800" dirty="0" err="1" smtClean="0"/>
              <a:t>rendah</a:t>
            </a:r>
            <a:r>
              <a:rPr lang="en-US" sz="2800" dirty="0" smtClean="0"/>
              <a:t>. 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aspek</a:t>
            </a:r>
            <a:r>
              <a:rPr lang="en-US" sz="2800" dirty="0" smtClean="0"/>
              <a:t>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 engineer </a:t>
            </a:r>
            <a:r>
              <a:rPr lang="en-US" sz="2800" dirty="0" err="1" smtClean="0"/>
              <a:t>mengetes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disain</a:t>
            </a:r>
            <a:r>
              <a:rPr lang="en-US" sz="2800" dirty="0" smtClean="0"/>
              <a:t> </a:t>
            </a:r>
            <a:r>
              <a:rPr lang="en-US" sz="2800" dirty="0" err="1" smtClean="0"/>
              <a:t>softwarenya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</a:t>
            </a:r>
            <a:r>
              <a:rPr lang="en-US" sz="2800" dirty="0" smtClean="0"/>
              <a:t> </a:t>
            </a:r>
            <a:r>
              <a:rPr lang="en-US" sz="2800" dirty="0" err="1" smtClean="0"/>
              <a:t>eror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software: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 smtClean="0"/>
              <a:t>Compile-time error</a:t>
            </a:r>
            <a:r>
              <a:rPr lang="en-US" sz="2800" dirty="0" smtClean="0"/>
              <a:t>: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kompiler</a:t>
            </a:r>
            <a:r>
              <a:rPr lang="en-US" sz="2800" dirty="0" smtClean="0"/>
              <a:t> </a:t>
            </a:r>
            <a:r>
              <a:rPr lang="en-US" sz="2800" dirty="0" err="1" smtClean="0"/>
              <a:t>gagal</a:t>
            </a:r>
            <a:r>
              <a:rPr lang="en-US" sz="2800" dirty="0" smtClean="0"/>
              <a:t> </a:t>
            </a:r>
            <a:r>
              <a:rPr lang="en-US" sz="2800" dirty="0" err="1" smtClean="0"/>
              <a:t>menguraikan</a:t>
            </a:r>
            <a:r>
              <a:rPr lang="en-US" sz="2800" dirty="0" smtClean="0"/>
              <a:t> file input (</a:t>
            </a:r>
            <a:r>
              <a:rPr lang="en-US" sz="2800" dirty="0" err="1" smtClean="0"/>
              <a:t>sintaks</a:t>
            </a:r>
            <a:r>
              <a:rPr lang="en-US" sz="2800" dirty="0" smtClean="0"/>
              <a:t> </a:t>
            </a:r>
            <a:r>
              <a:rPr lang="en-US" sz="2800" dirty="0" err="1" smtClean="0"/>
              <a:t>eror</a:t>
            </a:r>
            <a:r>
              <a:rPr lang="en-US" sz="2800" dirty="0" smtClean="0"/>
              <a:t>, </a:t>
            </a:r>
            <a:r>
              <a:rPr lang="en-US" sz="2800" dirty="0" err="1" smtClean="0"/>
              <a:t>tdk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file </a:t>
            </a:r>
            <a:r>
              <a:rPr lang="en-US" sz="2800" dirty="0" err="1" smtClean="0"/>
              <a:t>pustaka</a:t>
            </a:r>
            <a:r>
              <a:rPr lang="en-US" sz="2800" dirty="0" smtClean="0"/>
              <a:t>, </a:t>
            </a:r>
            <a:r>
              <a:rPr lang="en-US" sz="2800" dirty="0" err="1" smtClean="0"/>
              <a:t>dll</a:t>
            </a:r>
            <a:r>
              <a:rPr lang="en-US" sz="2800" dirty="0" smtClean="0"/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 smtClean="0"/>
              <a:t>Runtime error</a:t>
            </a:r>
            <a:r>
              <a:rPr lang="en-US" sz="2800" dirty="0" smtClean="0"/>
              <a:t>: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diinginkan</a:t>
            </a:r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11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Istilah</a:t>
            </a:r>
            <a:r>
              <a:rPr lang="en-US" sz="2800" dirty="0" smtClean="0"/>
              <a:t> </a:t>
            </a:r>
            <a:r>
              <a:rPr lang="en-US" sz="2800" b="1" dirty="0" smtClean="0"/>
              <a:t>bug </a:t>
            </a:r>
            <a:r>
              <a:rPr lang="en-US" sz="2800" dirty="0" err="1" smtClean="0"/>
              <a:t>mengacu</a:t>
            </a:r>
            <a:r>
              <a:rPr lang="en-US" sz="2800" dirty="0" smtClean="0"/>
              <a:t> </a:t>
            </a:r>
            <a:r>
              <a:rPr lang="en-US" sz="2800" dirty="0" err="1" smtClean="0"/>
              <a:t>kejadian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1940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serangga</a:t>
            </a:r>
            <a:r>
              <a:rPr lang="en-US" sz="2800" dirty="0" smtClean="0"/>
              <a:t> </a:t>
            </a:r>
            <a:r>
              <a:rPr lang="en-US" sz="2800" dirty="0" err="1" smtClean="0"/>
              <a:t>ditemukan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rangkaian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menyebabkan</a:t>
            </a:r>
            <a:r>
              <a:rPr lang="en-US" sz="2800" dirty="0" smtClean="0"/>
              <a:t> malfunction. Bug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tingkah</a:t>
            </a:r>
            <a:r>
              <a:rPr lang="en-US" sz="2800" dirty="0" smtClean="0"/>
              <a:t> </a:t>
            </a:r>
            <a:r>
              <a:rPr lang="en-US" sz="2800" dirty="0" err="1" smtClean="0"/>
              <a:t>laku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diinginkan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 </a:t>
            </a:r>
            <a:r>
              <a:rPr lang="en-US" sz="2800" dirty="0" err="1" smtClean="0"/>
              <a:t>disain</a:t>
            </a:r>
            <a:r>
              <a:rPr lang="en-US" sz="2800" dirty="0" smtClean="0"/>
              <a:t> software.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b="1" dirty="0" smtClean="0"/>
              <a:t>debugging.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11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Debugging tool </a:t>
            </a:r>
            <a:r>
              <a:rPr lang="en-US" sz="2800" dirty="0" err="1" smtClean="0"/>
              <a:t>dalam</a:t>
            </a:r>
            <a:r>
              <a:rPr lang="en-US" sz="2800" dirty="0" smtClean="0"/>
              <a:t> IDE software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/>
              <a:t>Memberhentikan</a:t>
            </a:r>
            <a:r>
              <a:rPr lang="en-US" sz="2800" dirty="0" smtClean="0"/>
              <a:t> (</a:t>
            </a:r>
            <a:r>
              <a:rPr lang="en-US" sz="2800" b="1" dirty="0" smtClean="0"/>
              <a:t>halt</a:t>
            </a:r>
            <a:r>
              <a:rPr lang="en-US" sz="2800" dirty="0" smtClean="0"/>
              <a:t>)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(breakpoint)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/>
              <a:t>Ketika</a:t>
            </a:r>
            <a:r>
              <a:rPr lang="en-US" sz="2800" dirty="0" smtClean="0"/>
              <a:t> halt, </a:t>
            </a:r>
            <a:r>
              <a:rPr lang="en-US" sz="2800" dirty="0" err="1" smtClean="0"/>
              <a:t>mengamati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(</a:t>
            </a:r>
            <a:r>
              <a:rPr lang="en-US" sz="2800" b="1" dirty="0" smtClean="0"/>
              <a:t>memory watches)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/>
              <a:t>Ketika</a:t>
            </a:r>
            <a:r>
              <a:rPr lang="en-US" sz="2800" dirty="0" smtClean="0"/>
              <a:t> halt, </a:t>
            </a:r>
            <a:r>
              <a:rPr lang="en-US" sz="2800" dirty="0" err="1" smtClean="0"/>
              <a:t>mengamati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b="1" dirty="0" smtClean="0"/>
              <a:t>register  CPU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/>
              <a:t>Notifikasi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eksepsi</a:t>
            </a:r>
            <a:r>
              <a:rPr lang="en-US" sz="2800" dirty="0" smtClean="0"/>
              <a:t> </a:t>
            </a:r>
            <a:r>
              <a:rPr lang="en-US" sz="2800" dirty="0" err="1" smtClean="0"/>
              <a:t>kritis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program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/>
              <a:t>Eksesusi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halt </a:t>
            </a:r>
            <a:r>
              <a:rPr lang="en-US" sz="2800" dirty="0" err="1" smtClean="0"/>
              <a:t>lagi</a:t>
            </a:r>
            <a:r>
              <a:rPr lang="en-US" sz="2800" dirty="0" smtClean="0"/>
              <a:t> (</a:t>
            </a:r>
            <a:r>
              <a:rPr lang="en-US" sz="2800" b="1" dirty="0" smtClean="0"/>
              <a:t>stepping</a:t>
            </a:r>
            <a:r>
              <a:rPr lang="en-US" sz="2800" dirty="0" smtClean="0"/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 (</a:t>
            </a:r>
            <a:r>
              <a:rPr lang="en-US" sz="2800" b="1" dirty="0" smtClean="0"/>
              <a:t>resume)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normal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17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Debugging </a:t>
            </a:r>
            <a:r>
              <a:rPr lang="en-US" sz="3600" b="1" dirty="0" err="1" smtClean="0"/>
              <a:t>dalam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Arduino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Menambahkan</a:t>
            </a:r>
            <a:r>
              <a:rPr lang="en-US" sz="2800" dirty="0" smtClean="0"/>
              <a:t> </a:t>
            </a:r>
            <a:r>
              <a:rPr lang="en-US" sz="2800" dirty="0" err="1" smtClean="0"/>
              <a:t>intruksi</a:t>
            </a:r>
            <a:r>
              <a:rPr lang="en-US" sz="2800" dirty="0" smtClean="0"/>
              <a:t> output </a:t>
            </a:r>
            <a:r>
              <a:rPr lang="en-US" sz="2800" dirty="0" err="1" smtClean="0"/>
              <a:t>sementara</a:t>
            </a:r>
            <a:r>
              <a:rPr lang="en-US" sz="2800" dirty="0" smtClean="0"/>
              <a:t>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dihapus</a:t>
            </a:r>
            <a:r>
              <a:rPr lang="en-US" sz="2800" dirty="0" smtClean="0"/>
              <a:t> </a:t>
            </a:r>
            <a:r>
              <a:rPr lang="en-US" sz="2800" dirty="0" err="1" smtClean="0"/>
              <a:t>setelah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diinginkan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printf</a:t>
            </a:r>
            <a:r>
              <a:rPr lang="en-US" sz="2800" dirty="0" smtClean="0"/>
              <a:t>() 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standar</a:t>
            </a:r>
            <a:r>
              <a:rPr lang="en-US" sz="2800" dirty="0" smtClean="0"/>
              <a:t> C 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mencetak</a:t>
            </a:r>
            <a:r>
              <a:rPr lang="en-US" sz="2800" dirty="0" smtClean="0"/>
              <a:t> </a:t>
            </a:r>
            <a:r>
              <a:rPr lang="en-US" sz="2800" dirty="0" err="1" smtClean="0"/>
              <a:t>teks</a:t>
            </a:r>
            <a:r>
              <a:rPr lang="en-US" sz="2800" dirty="0" smtClean="0"/>
              <a:t> 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console (terminal output).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Banyak</a:t>
            </a:r>
            <a:r>
              <a:rPr lang="en-US" sz="2800" dirty="0" smtClean="0"/>
              <a:t> embedded processor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port data </a:t>
            </a:r>
            <a:r>
              <a:rPr lang="en-US" sz="2800" dirty="0" err="1" smtClean="0"/>
              <a:t>seri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mengumpulkan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software.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memiiki</a:t>
            </a:r>
            <a:r>
              <a:rPr lang="en-US" sz="2800" dirty="0" smtClean="0"/>
              <a:t> terminal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sekali</a:t>
            </a:r>
            <a:r>
              <a:rPr lang="en-US" sz="2800" dirty="0" smtClean="0"/>
              <a:t>,  </a:t>
            </a:r>
            <a:r>
              <a:rPr lang="en-US" sz="2800" dirty="0" err="1" smtClean="0"/>
              <a:t>usaha</a:t>
            </a:r>
            <a:r>
              <a:rPr lang="en-US" sz="2800" dirty="0" smtClean="0"/>
              <a:t> debugging </a:t>
            </a:r>
            <a:r>
              <a:rPr lang="en-US" sz="2800" dirty="0" err="1" smtClean="0"/>
              <a:t>diobservasi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LED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osiloskop</a:t>
            </a:r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17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Debugging </a:t>
            </a:r>
            <a:r>
              <a:rPr lang="en-US" sz="3600" b="1" dirty="0" err="1" smtClean="0"/>
              <a:t>dalam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Arduino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Arduino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pustaka</a:t>
            </a:r>
            <a:r>
              <a:rPr lang="en-US" sz="2800" dirty="0" smtClean="0"/>
              <a:t>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Wiring Serial (</a:t>
            </a:r>
            <a:r>
              <a:rPr lang="en-US" sz="2800" dirty="0" smtClean="0">
                <a:hlinkClick r:id="rId3"/>
              </a:rPr>
              <a:t>http://arduino.cc/en/Reference/Serial</a:t>
            </a:r>
            <a:r>
              <a:rPr lang="en-US" sz="2800" dirty="0" smtClean="0"/>
              <a:t>)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debugging </a:t>
            </a:r>
            <a:r>
              <a:rPr lang="en-US" sz="2800" dirty="0" err="1" smtClean="0"/>
              <a:t>saat</a:t>
            </a:r>
            <a:r>
              <a:rPr lang="en-US" sz="2800" dirty="0" smtClean="0"/>
              <a:t> compile-time </a:t>
            </a:r>
            <a:r>
              <a:rPr lang="en-US" sz="2800" dirty="0" err="1" smtClean="0"/>
              <a:t>dan</a:t>
            </a:r>
            <a:r>
              <a:rPr lang="en-US" sz="2800" dirty="0" smtClean="0"/>
              <a:t> run-time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Fungis</a:t>
            </a:r>
            <a:r>
              <a:rPr lang="en-US" sz="2800" dirty="0" smtClean="0"/>
              <a:t> </a:t>
            </a:r>
            <a:r>
              <a:rPr lang="en-US" sz="2800" dirty="0" err="1" smtClean="0"/>
              <a:t>Serial.begin</a:t>
            </a:r>
            <a:r>
              <a:rPr lang="en-US" sz="2800" dirty="0" smtClean="0"/>
              <a:t>()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Serial.println</a:t>
            </a:r>
            <a:r>
              <a:rPr lang="en-US" sz="2800" dirty="0" smtClean="0"/>
              <a:t>()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debugging.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)`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3429000"/>
          <a:ext cx="7155180" cy="2999048"/>
        </p:xfrm>
        <a:graphic>
          <a:graphicData uri="http://schemas.openxmlformats.org/drawingml/2006/table">
            <a:tbl>
              <a:tblPr/>
              <a:tblGrid>
                <a:gridCol w="349689"/>
                <a:gridCol w="680549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01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void setup() {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02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// initialize serial communication at 9600 bits per second: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03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Serial.begin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(9600);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04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05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06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// the loop routine runs over and over again forever: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07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void loop() {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08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// read the input on analog pin 0: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09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int sensorValue = analogRead(A0);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10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// print out the value you read: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11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Serial.println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sensorValue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12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  delay(1);        // delay in between reads for stability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13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ANSI C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ANSI C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standar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C </a:t>
            </a:r>
            <a:r>
              <a:rPr lang="en-US" sz="2800" dirty="0" err="1" smtClean="0"/>
              <a:t>oleh</a:t>
            </a:r>
            <a:r>
              <a:rPr lang="en-US" sz="2800" dirty="0" smtClean="0"/>
              <a:t> American National Standards Institute (ANSI)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1988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Compiler yang </a:t>
            </a:r>
            <a:r>
              <a:rPr lang="en-US" sz="2800" dirty="0" err="1" smtClean="0"/>
              <a:t>mengklaim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standar</a:t>
            </a:r>
            <a:r>
              <a:rPr lang="en-US" sz="2800" dirty="0" smtClean="0"/>
              <a:t> 100% ANSI C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portabel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platform hardware </a:t>
            </a:r>
            <a:r>
              <a:rPr lang="en-US" sz="2800" dirty="0" err="1" smtClean="0"/>
              <a:t>manapun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program yang </a:t>
            </a:r>
            <a:r>
              <a:rPr lang="en-US" sz="2800" dirty="0" err="1" smtClean="0"/>
              <a:t>dieksekusi</a:t>
            </a:r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523</Words>
  <Application>Microsoft Office PowerPoint</Application>
  <PresentationFormat>On-screen Show (4:3)</PresentationFormat>
  <Paragraphs>96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109</cp:revision>
  <dcterms:created xsi:type="dcterms:W3CDTF">2006-08-16T00:00:00Z</dcterms:created>
  <dcterms:modified xsi:type="dcterms:W3CDTF">2015-10-15T02:16:24Z</dcterms:modified>
</cp:coreProperties>
</file>