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75" r:id="rId3"/>
    <p:sldId id="277" r:id="rId4"/>
    <p:sldId id="279" r:id="rId5"/>
    <p:sldId id="278" r:id="rId6"/>
    <p:sldId id="276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>
      <p:cViewPr varScale="1">
        <p:scale>
          <a:sx n="60" d="100"/>
          <a:sy n="60" d="100"/>
        </p:scale>
        <p:origin x="-132" y="-8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9209" y="1752600"/>
            <a:ext cx="512678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Embedded System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(</a:t>
            </a:r>
            <a:r>
              <a:rPr lang="en-US" sz="4000" b="1" dirty="0" err="1" smtClean="0">
                <a:solidFill>
                  <a:srgbClr val="FFFF00"/>
                </a:solidFill>
              </a:rPr>
              <a:t>Sistem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tertanam</a:t>
            </a:r>
            <a:r>
              <a:rPr lang="en-US" sz="4000" b="1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V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ATmega328 </a:t>
            </a:r>
            <a:r>
              <a:rPr lang="en-US" sz="3200" b="1" dirty="0" err="1" smtClean="0">
                <a:solidFill>
                  <a:srgbClr val="FFFF00"/>
                </a:solidFill>
              </a:rPr>
              <a:t>dan</a:t>
            </a:r>
            <a:r>
              <a:rPr lang="en-US" sz="3200" b="1" dirty="0" smtClean="0">
                <a:solidFill>
                  <a:srgbClr val="FFFF00"/>
                </a:solidFill>
              </a:rPr>
              <a:t> ATmega2560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44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Materi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Kontrak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Kuliah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Pendahuluan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Arduino</a:t>
            </a:r>
            <a:endParaRPr lang="en-US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Embedded 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ATmega328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ATmega2560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GPIO (General Purpose </a:t>
            </a:r>
            <a:r>
              <a:rPr lang="en-US" sz="2400" b="1" dirty="0" err="1" smtClean="0">
                <a:solidFill>
                  <a:schemeClr val="bg1">
                    <a:lumMod val="85000"/>
                  </a:schemeClr>
                </a:solidFill>
              </a:rPr>
              <a:t>Input/Output</a:t>
            </a: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Time 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Interrupt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Serial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Non-Volatile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Example Project 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22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 ATmega328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54430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ATmega328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mikrokontroler</a:t>
            </a:r>
            <a:r>
              <a:rPr lang="en-US" sz="2800" dirty="0" smtClean="0"/>
              <a:t> </a:t>
            </a:r>
            <a:r>
              <a:rPr lang="en-US" sz="2800" dirty="0" err="1" smtClean="0"/>
              <a:t>buatan</a:t>
            </a:r>
            <a:r>
              <a:rPr lang="en-US" sz="2800" dirty="0" smtClean="0"/>
              <a:t> Atmel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papan</a:t>
            </a:r>
            <a:r>
              <a:rPr lang="en-US" sz="2800" dirty="0" smtClean="0"/>
              <a:t>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Uno/</a:t>
            </a:r>
            <a:r>
              <a:rPr lang="en-US" sz="2800" dirty="0" err="1" smtClean="0"/>
              <a:t>Genuino</a:t>
            </a:r>
            <a:endParaRPr lang="en-US" sz="2800" dirty="0" smtClean="0"/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Atmega</a:t>
            </a:r>
            <a:r>
              <a:rPr lang="en-US" sz="2800" dirty="0" smtClean="0"/>
              <a:t> 328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uC</a:t>
            </a:r>
            <a:r>
              <a:rPr lang="en-US" sz="2800" dirty="0" smtClean="0"/>
              <a:t> CMOS 8bit </a:t>
            </a:r>
            <a:r>
              <a:rPr lang="en-US" sz="2800" dirty="0" err="1" smtClean="0"/>
              <a:t>berdaya</a:t>
            </a:r>
            <a:r>
              <a:rPr lang="en-US" sz="2800" dirty="0" smtClean="0"/>
              <a:t> </a:t>
            </a:r>
            <a:r>
              <a:rPr lang="en-US" sz="2800" dirty="0" err="1" smtClean="0"/>
              <a:t>rendah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AVR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22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 ATmega328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002030"/>
            <a:ext cx="82296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Memiliki</a:t>
            </a:r>
            <a:r>
              <a:rPr lang="en-US" sz="28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M</a:t>
            </a:r>
            <a:r>
              <a:rPr lang="en-US" sz="2800" dirty="0" err="1" smtClean="0"/>
              <a:t>emori</a:t>
            </a:r>
            <a:r>
              <a:rPr lang="en-US" sz="2800" dirty="0" smtClean="0"/>
              <a:t> flash 32Kbytes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program,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SRAM 2Kbytes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run-time,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EEPROM 1Kbyte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terjaga</a:t>
            </a:r>
            <a:r>
              <a:rPr lang="en-US" sz="2800" dirty="0" smtClean="0"/>
              <a:t>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23  </a:t>
            </a:r>
            <a:r>
              <a:rPr lang="en-US" sz="2800" dirty="0" err="1" smtClean="0"/>
              <a:t>baris</a:t>
            </a:r>
            <a:r>
              <a:rPr lang="en-US" sz="2800" dirty="0" smtClean="0"/>
              <a:t> GPIO(General Purpose </a:t>
            </a:r>
            <a:r>
              <a:rPr lang="en-US" sz="2800" dirty="0" err="1" smtClean="0"/>
              <a:t>Input/Output</a:t>
            </a:r>
            <a:r>
              <a:rPr lang="en-US" sz="2800" dirty="0" smtClean="0"/>
              <a:t>),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3 Timer/Counter,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internal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ekstenal</a:t>
            </a:r>
            <a:r>
              <a:rPr lang="en-US" sz="2800" dirty="0" smtClean="0"/>
              <a:t>, USART,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2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port serial,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SPI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6 channel 10 bit ADC (Analog/Digital </a:t>
            </a:r>
            <a:r>
              <a:rPr lang="en-US" sz="2800" dirty="0" err="1" smtClean="0"/>
              <a:t>Conventer</a:t>
            </a:r>
            <a:r>
              <a:rPr lang="en-US" sz="2800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67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 ATmega328P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050" y="1066800"/>
            <a:ext cx="75819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 ATmega2560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752356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smtClean="0"/>
              <a:t>ATmega2560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mikrokontroler</a:t>
            </a:r>
            <a:r>
              <a:rPr lang="en-US" sz="2800" dirty="0" smtClean="0"/>
              <a:t> </a:t>
            </a:r>
            <a:r>
              <a:rPr lang="en-US" sz="2800" dirty="0" err="1" smtClean="0"/>
              <a:t>buatan</a:t>
            </a:r>
            <a:r>
              <a:rPr lang="en-US" sz="2800" dirty="0" smtClean="0"/>
              <a:t> Atmel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papan</a:t>
            </a:r>
            <a:r>
              <a:rPr lang="en-US" sz="2800" dirty="0" smtClean="0"/>
              <a:t>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Mega</a:t>
            </a:r>
          </a:p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Atmega</a:t>
            </a:r>
            <a:r>
              <a:rPr lang="en-US" sz="2800" dirty="0" smtClean="0"/>
              <a:t> 2560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uC</a:t>
            </a:r>
            <a:r>
              <a:rPr lang="en-US" sz="2800" dirty="0" smtClean="0"/>
              <a:t> CMOS 8bit </a:t>
            </a:r>
            <a:r>
              <a:rPr lang="en-US" sz="2800" dirty="0" err="1" smtClean="0"/>
              <a:t>berdaya</a:t>
            </a:r>
            <a:r>
              <a:rPr lang="en-US" sz="2800" dirty="0" smtClean="0"/>
              <a:t> </a:t>
            </a:r>
            <a:r>
              <a:rPr lang="en-US" sz="2800" dirty="0" err="1" smtClean="0"/>
              <a:t>rendah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AVR</a:t>
            </a:r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 ATmega2560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002030"/>
            <a:ext cx="82296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</a:pPr>
            <a:r>
              <a:rPr lang="en-US" sz="2800" dirty="0" err="1" smtClean="0"/>
              <a:t>Memiliki</a:t>
            </a:r>
            <a:r>
              <a:rPr lang="en-US" sz="28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 smtClean="0"/>
              <a:t>M</a:t>
            </a:r>
            <a:r>
              <a:rPr lang="en-US" sz="2800" dirty="0" err="1" smtClean="0"/>
              <a:t>emori</a:t>
            </a:r>
            <a:r>
              <a:rPr lang="en-US" sz="2800" dirty="0" smtClean="0"/>
              <a:t> flash 256Kbytes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program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SRAM 8Kbytes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variabel</a:t>
            </a:r>
            <a:r>
              <a:rPr lang="en-US" sz="2800" dirty="0" smtClean="0"/>
              <a:t> </a:t>
            </a:r>
            <a:r>
              <a:rPr lang="en-US" sz="2800" dirty="0" err="1" smtClean="0"/>
              <a:t>saat</a:t>
            </a:r>
            <a:r>
              <a:rPr lang="en-US" sz="2800" dirty="0" smtClean="0"/>
              <a:t> run-time,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EEPROM 4Kbyte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terjaga</a:t>
            </a:r>
            <a:r>
              <a:rPr lang="en-US" sz="2800" dirty="0" smtClean="0"/>
              <a:t>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86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GPIO(General Purpose </a:t>
            </a:r>
            <a:r>
              <a:rPr lang="en-US" sz="2800" dirty="0" err="1" smtClean="0"/>
              <a:t>Input/Output</a:t>
            </a:r>
            <a:r>
              <a:rPr lang="en-US" sz="2800" dirty="0" smtClean="0"/>
              <a:t>),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3 Timer/Counter, </a:t>
            </a:r>
            <a:r>
              <a:rPr lang="en-US" sz="2800" dirty="0" err="1" smtClean="0"/>
              <a:t>Interupsi</a:t>
            </a:r>
            <a:r>
              <a:rPr lang="en-US" sz="2800" dirty="0" smtClean="0"/>
              <a:t> internal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ekstenal</a:t>
            </a:r>
            <a:r>
              <a:rPr lang="en-US" sz="2800" dirty="0" smtClean="0"/>
              <a:t>,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4 USART,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2 </a:t>
            </a:r>
            <a:r>
              <a:rPr lang="en-US" sz="2800" dirty="0" err="1" smtClean="0"/>
              <a:t>antarmuka</a:t>
            </a:r>
            <a:r>
              <a:rPr lang="en-US" sz="2800" dirty="0" smtClean="0"/>
              <a:t> port serial,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SPI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16 channel 10 bit ADC (Analog/Digital </a:t>
            </a:r>
            <a:r>
              <a:rPr lang="en-US" sz="2800" dirty="0" err="1" smtClean="0"/>
              <a:t>Conventer</a:t>
            </a:r>
            <a:r>
              <a:rPr lang="en-US" sz="2800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 ATmega2560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786413"/>
            <a:ext cx="6067425" cy="57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288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107</cp:revision>
  <dcterms:created xsi:type="dcterms:W3CDTF">2006-08-16T00:00:00Z</dcterms:created>
  <dcterms:modified xsi:type="dcterms:W3CDTF">2015-10-15T02:16:19Z</dcterms:modified>
</cp:coreProperties>
</file>