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2" r:id="rId2"/>
    <p:sldId id="315" r:id="rId3"/>
    <p:sldId id="317" r:id="rId4"/>
    <p:sldId id="318" r:id="rId5"/>
    <p:sldId id="319" r:id="rId6"/>
    <p:sldId id="316" r:id="rId7"/>
    <p:sldId id="314" r:id="rId8"/>
    <p:sldId id="32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94576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7497" y="1752600"/>
            <a:ext cx="4141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 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Fungsi</a:t>
            </a:r>
            <a:r>
              <a:rPr lang="en-US" sz="3200" b="1" dirty="0" smtClean="0">
                <a:solidFill>
                  <a:srgbClr val="FFFF00"/>
                </a:solidFill>
              </a:rPr>
              <a:t> Boolean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48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Representasi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Boolean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6858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Aljabar</a:t>
            </a:r>
            <a:r>
              <a:rPr lang="en-US" sz="2400" dirty="0" smtClean="0"/>
              <a:t> Boolean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 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: </a:t>
            </a:r>
          </a:p>
          <a:p>
            <a:r>
              <a:rPr lang="en-US" sz="2400" dirty="0" smtClean="0"/>
              <a:t>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,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dibahas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Boolean. 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(+) </a:t>
            </a:r>
            <a:r>
              <a:rPr lang="en-US" sz="2400" dirty="0" err="1" smtClean="0"/>
              <a:t>dan</a:t>
            </a:r>
            <a:r>
              <a:rPr lang="en-US" sz="2400" dirty="0" smtClean="0"/>
              <a:t> (.)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4924425"/>
            <a:ext cx="6067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48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Representasi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Boolean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856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daru</a:t>
            </a:r>
            <a:r>
              <a:rPr lang="en-US" sz="2400" dirty="0" smtClean="0"/>
              <a:t>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xyz’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3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= 8 </a:t>
            </a:r>
            <a:r>
              <a:rPr lang="en-US" sz="2400" dirty="0" err="1" smtClean="0"/>
              <a:t>elemen</a:t>
            </a:r>
            <a:r>
              <a:rPr lang="en-US" sz="2400" dirty="0" smtClean="0"/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225" y="2600325"/>
            <a:ext cx="55435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Fungsi</a:t>
            </a:r>
            <a:r>
              <a:rPr lang="en-US" sz="3000" b="1" dirty="0" smtClean="0"/>
              <a:t> </a:t>
            </a:r>
            <a:r>
              <a:rPr lang="en-US" sz="3000" b="1" dirty="0" smtClean="0"/>
              <a:t>Boolean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85671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,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 yang </a:t>
            </a:r>
            <a:r>
              <a:rPr lang="en-US" sz="2400" dirty="0" err="1" smtClean="0"/>
              <a:t>ekspresinya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dikatakan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keduanya</a:t>
            </a:r>
            <a:r>
              <a:rPr lang="en-US" sz="2400" dirty="0" smtClean="0"/>
              <a:t> 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 </a:t>
            </a:r>
            <a:r>
              <a:rPr lang="en-US" sz="2400" dirty="0" err="1" smtClean="0"/>
              <a:t>nilai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sama</a:t>
            </a:r>
            <a:r>
              <a:rPr lang="en-US" sz="2400" dirty="0" smtClean="0"/>
              <a:t> 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peubah-peubahnya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: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x’y’z</a:t>
            </a:r>
            <a:r>
              <a:rPr lang="en-US" sz="2400" dirty="0" smtClean="0"/>
              <a:t> + </a:t>
            </a:r>
            <a:r>
              <a:rPr lang="en-US" sz="2400" dirty="0" err="1" smtClean="0"/>
              <a:t>x’yz</a:t>
            </a:r>
            <a:r>
              <a:rPr lang="en-US" sz="2400" dirty="0" smtClean="0"/>
              <a:t> + </a:t>
            </a:r>
            <a:r>
              <a:rPr lang="en-US" sz="2400" dirty="0" err="1" smtClean="0"/>
              <a:t>xy</a:t>
            </a:r>
            <a:r>
              <a:rPr lang="en-US" sz="2400" dirty="0" smtClean="0"/>
              <a:t>’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g(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x’z</a:t>
            </a:r>
            <a:r>
              <a:rPr lang="en-US" sz="2400" dirty="0" smtClean="0"/>
              <a:t> + </a:t>
            </a:r>
            <a:r>
              <a:rPr lang="en-US" sz="2400" dirty="0" err="1" smtClean="0"/>
              <a:t>xy</a:t>
            </a:r>
            <a:r>
              <a:rPr lang="en-US" sz="2400" dirty="0" smtClean="0"/>
              <a:t>’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10000"/>
            <a:ext cx="52578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Fungsi</a:t>
            </a:r>
            <a:r>
              <a:rPr lang="en-US" sz="3000" b="1" dirty="0" smtClean="0"/>
              <a:t> </a:t>
            </a:r>
            <a:r>
              <a:rPr lang="en-US" sz="3000" b="1" dirty="0" smtClean="0"/>
              <a:t>Boolean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085671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representasinya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dapatkah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Boolean.</a:t>
            </a:r>
          </a:p>
          <a:p>
            <a:endParaRPr lang="en-US" sz="2400" dirty="0" smtClean="0"/>
          </a:p>
          <a:p>
            <a:r>
              <a:rPr lang="en-US" sz="2400" dirty="0" smtClean="0"/>
              <a:t>Yang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menyederhanakan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hukum-hukum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ekivalen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191000"/>
            <a:ext cx="7620000" cy="18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69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Aljabar</a:t>
            </a:r>
            <a:r>
              <a:rPr lang="en-US" sz="3000" b="1" dirty="0" smtClean="0"/>
              <a:t> Boolean: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850880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luas</a:t>
            </a:r>
            <a:r>
              <a:rPr lang="en-US" sz="2400" dirty="0" smtClean="0"/>
              <a:t>,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</a:t>
            </a:r>
          </a:p>
          <a:p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pensaklaran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digital.</a:t>
            </a:r>
          </a:p>
          <a:p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pensaklaran</a:t>
            </a:r>
            <a:r>
              <a:rPr lang="en-US" sz="2400" dirty="0" smtClean="0"/>
              <a:t> ( Switching Network)</a:t>
            </a:r>
          </a:p>
          <a:p>
            <a:pPr marL="457200" indent="-457200"/>
            <a:endParaRPr lang="en-US" sz="2400" dirty="0" smtClean="0"/>
          </a:p>
          <a:p>
            <a:pPr marL="290513"/>
            <a:r>
              <a:rPr lang="en-US" sz="2400" dirty="0" err="1" smtClean="0"/>
              <a:t>Saklar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:</a:t>
            </a:r>
          </a:p>
          <a:p>
            <a:pPr marL="290513"/>
            <a:r>
              <a:rPr lang="en-US" sz="2400" dirty="0" err="1" smtClean="0"/>
              <a:t>buka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tutup</a:t>
            </a:r>
            <a:r>
              <a:rPr lang="en-US" sz="2400" dirty="0" smtClean="0"/>
              <a:t>. Kita </a:t>
            </a:r>
            <a:r>
              <a:rPr lang="en-US" sz="2400" dirty="0" err="1" smtClean="0"/>
              <a:t>asosiasikan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“</a:t>
            </a:r>
            <a:r>
              <a:rPr lang="en-US" sz="2400" dirty="0" err="1" smtClean="0"/>
              <a:t>gerbang</a:t>
            </a:r>
            <a:r>
              <a:rPr lang="en-US" sz="2400" dirty="0" smtClean="0"/>
              <a:t>” (gate)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saluran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dialiri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, air, gas,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benda</a:t>
            </a:r>
            <a:r>
              <a:rPr lang="en-US" sz="2400" dirty="0" smtClean="0"/>
              <a:t> lain yang </a:t>
            </a:r>
            <a:r>
              <a:rPr lang="sv-SE" sz="2400" dirty="0" smtClean="0"/>
              <a:t>mengalir secara fisik, gerbang ini dapat berupa kran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pipa</a:t>
            </a:r>
            <a:r>
              <a:rPr lang="en-US" sz="2400" dirty="0" smtClean="0"/>
              <a:t> </a:t>
            </a:r>
            <a:r>
              <a:rPr lang="en-US" sz="2400" dirty="0" err="1" smtClean="0"/>
              <a:t>hirolik</a:t>
            </a:r>
            <a:r>
              <a:rPr lang="en-US" sz="2400" dirty="0" smtClean="0"/>
              <a:t>, transistor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dioda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listrik</a:t>
            </a:r>
            <a:r>
              <a:rPr lang="en-US" sz="2400" dirty="0" smtClean="0"/>
              <a:t>, dispatcher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tangga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sembarang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melewatkan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menghambat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69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Aljabar</a:t>
            </a:r>
            <a:r>
              <a:rPr lang="en-US" sz="3000" b="1" dirty="0" smtClean="0"/>
              <a:t> Boolean: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Kita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bersesuaian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closed gate,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opened gate.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sv-SE" sz="2400" dirty="0" smtClean="0"/>
              <a:t>Saklar dalam hubungan SERI: logika AND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sv-SE" sz="2400" dirty="0" smtClean="0"/>
              <a:t>Saklar dalam hubungan PARALEL: logika OR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57500"/>
            <a:ext cx="48196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780" y="4171950"/>
            <a:ext cx="417322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69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Aplikasi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Aljabar</a:t>
            </a:r>
            <a:r>
              <a:rPr lang="en-US" sz="3000" b="1" dirty="0" smtClean="0"/>
              <a:t> Boolean: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768489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Latihan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pensaklaran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1</a:t>
            </a:r>
            <a:r>
              <a:rPr lang="en-US" sz="2400" dirty="0" smtClean="0"/>
              <a:t>.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xy</a:t>
            </a:r>
            <a:r>
              <a:rPr lang="en-US" sz="2400" dirty="0" smtClean="0"/>
              <a:t> </a:t>
            </a:r>
            <a:r>
              <a:rPr lang="en-US" sz="2400" dirty="0" smtClean="0"/>
              <a:t>+ (</a:t>
            </a:r>
            <a:r>
              <a:rPr lang="en-US" sz="2400" dirty="0" err="1" smtClean="0"/>
              <a:t>x+xy</a:t>
            </a:r>
            <a:r>
              <a:rPr lang="en-US" sz="2400" dirty="0" smtClean="0"/>
              <a:t>)z </a:t>
            </a:r>
            <a:r>
              <a:rPr lang="en-US" sz="2400" dirty="0" smtClean="0"/>
              <a:t>+ </a:t>
            </a:r>
            <a:r>
              <a:rPr lang="en-US" sz="2400" dirty="0" smtClean="0"/>
              <a:t>x(</a:t>
            </a:r>
            <a:r>
              <a:rPr lang="en-US" sz="2400" dirty="0" err="1" smtClean="0"/>
              <a:t>y+yz+z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2. f(</a:t>
            </a:r>
            <a:r>
              <a:rPr lang="en-US" sz="2400" dirty="0" err="1" smtClean="0"/>
              <a:t>x,y</a:t>
            </a:r>
            <a:r>
              <a:rPr lang="en-US" sz="2400" dirty="0" smtClean="0"/>
              <a:t>) = </a:t>
            </a:r>
            <a:r>
              <a:rPr lang="en-US" sz="2400" dirty="0" smtClean="0"/>
              <a:t>x </a:t>
            </a:r>
            <a:r>
              <a:rPr lang="en-US" sz="2400" dirty="0" smtClean="0"/>
              <a:t>+ </a:t>
            </a:r>
            <a:r>
              <a:rPr lang="en-US" sz="2400" dirty="0" err="1" smtClean="0"/>
              <a:t>xy</a:t>
            </a:r>
            <a:endParaRPr lang="en-US" sz="2400" dirty="0" smtClean="0"/>
          </a:p>
          <a:p>
            <a:r>
              <a:rPr lang="en-US" sz="2400" dirty="0" smtClean="0"/>
              <a:t>3. f(</a:t>
            </a:r>
            <a:r>
              <a:rPr lang="en-US" sz="2400" dirty="0" err="1" smtClean="0"/>
              <a:t>x,y,z</a:t>
            </a:r>
            <a:r>
              <a:rPr lang="en-US" sz="2400" dirty="0" smtClean="0"/>
              <a:t>) = </a:t>
            </a:r>
            <a:r>
              <a:rPr lang="en-US" sz="2400" dirty="0" err="1" smtClean="0"/>
              <a:t>xy</a:t>
            </a:r>
            <a:r>
              <a:rPr lang="en-US" sz="2400" dirty="0" smtClean="0"/>
              <a:t> + </a:t>
            </a:r>
            <a:r>
              <a:rPr lang="en-US" sz="2400" dirty="0" smtClean="0"/>
              <a:t>xyz </a:t>
            </a:r>
            <a:r>
              <a:rPr lang="en-US" sz="2400" dirty="0" smtClean="0"/>
              <a:t>+ </a:t>
            </a:r>
            <a:r>
              <a:rPr lang="en-US" sz="2400" dirty="0" smtClean="0"/>
              <a:t>y(x </a:t>
            </a:r>
            <a:r>
              <a:rPr lang="en-US" sz="2400" dirty="0" smtClean="0"/>
              <a:t>+ z) + </a:t>
            </a:r>
            <a:r>
              <a:rPr lang="en-US" sz="2400" dirty="0" err="1" smtClean="0"/>
              <a:t>yz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440</Words>
  <Application>Microsoft Office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138</cp:revision>
  <dcterms:created xsi:type="dcterms:W3CDTF">2006-08-16T00:00:00Z</dcterms:created>
  <dcterms:modified xsi:type="dcterms:W3CDTF">2014-10-14T03:12:03Z</dcterms:modified>
</cp:coreProperties>
</file>