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2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576" autoAdjust="0"/>
  </p:normalViewPr>
  <p:slideViewPr>
    <p:cSldViewPr>
      <p:cViewPr varScale="1">
        <p:scale>
          <a:sx n="77" d="100"/>
          <a:sy n="77" d="100"/>
        </p:scale>
        <p:origin x="-2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1937" y="1752600"/>
            <a:ext cx="61207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FF00"/>
                </a:solidFill>
              </a:rPr>
              <a:t>Logika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Informatika</a:t>
            </a:r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VIII :</a:t>
            </a: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Operasi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Logika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dan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Gerbang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err="1" smtClean="0">
                <a:solidFill>
                  <a:srgbClr val="FFFF00"/>
                </a:solidFill>
              </a:rPr>
              <a:t>Logika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446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diekspresikan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product-of-sums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F = X(Y’+ Z)(X + Y + Z’).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suku-suku</a:t>
            </a:r>
            <a:r>
              <a:rPr lang="en-US" sz="2400" dirty="0" smtClean="0"/>
              <a:t> </a:t>
            </a:r>
            <a:r>
              <a:rPr lang="en-US" sz="2400" dirty="0" err="1" smtClean="0"/>
              <a:t>jumlahan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, </a:t>
            </a:r>
            <a:r>
              <a:rPr lang="en-US" sz="2400" dirty="0" err="1" smtClean="0"/>
              <a:t>dua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literal. 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Suku-suku</a:t>
            </a:r>
            <a:r>
              <a:rPr lang="en-US" sz="2400" dirty="0" smtClean="0"/>
              <a:t> </a:t>
            </a:r>
            <a:r>
              <a:rPr lang="en-US" sz="2400" dirty="0" err="1" smtClean="0"/>
              <a:t>jumlahan</a:t>
            </a:r>
            <a:r>
              <a:rPr lang="en-US" sz="2400" dirty="0" smtClean="0"/>
              <a:t> </a:t>
            </a:r>
            <a:r>
              <a:rPr lang="en-US" sz="2400" dirty="0" err="1" smtClean="0"/>
              <a:t>menyelenggarakan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OR,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perkalian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AND. 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14800"/>
            <a:ext cx="4827676" cy="196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4682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Latihan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Penyelesaian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828800"/>
            <a:ext cx="322797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581400"/>
            <a:ext cx="165000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4682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Latihan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rangkaian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bawah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Penyelesaian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282681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0"/>
            <a:ext cx="205086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5089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Dasar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Operasi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Logika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768489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dirty="0" err="1" smtClean="0"/>
              <a:t>Logika</a:t>
            </a:r>
            <a:r>
              <a:rPr lang="en-US" sz="2400" dirty="0" smtClean="0"/>
              <a:t>: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batasan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pasti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,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ketentuan</a:t>
            </a:r>
            <a:r>
              <a:rPr lang="en-US" sz="2400" dirty="0" smtClean="0"/>
              <a:t> </a:t>
            </a:r>
            <a:r>
              <a:rPr lang="en-US" sz="2400" dirty="0" err="1" smtClean="0"/>
              <a:t>sekaligus</a:t>
            </a:r>
            <a:endParaRPr lang="en-US" sz="2400" dirty="0" smtClean="0"/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aljabar</a:t>
            </a:r>
            <a:r>
              <a:rPr lang="en-US" sz="2400" dirty="0" smtClean="0"/>
              <a:t>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ditunjukkan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 : LOGIKA ‘1’ </a:t>
            </a:r>
            <a:r>
              <a:rPr lang="en-US" sz="2400" dirty="0" err="1" smtClean="0"/>
              <a:t>dan</a:t>
            </a:r>
            <a:r>
              <a:rPr lang="en-US" sz="2400" dirty="0" smtClean="0"/>
              <a:t> ‘0’.</a:t>
            </a:r>
          </a:p>
          <a:p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:</a:t>
            </a:r>
          </a:p>
          <a:p>
            <a:r>
              <a:rPr lang="en-US" sz="2400" dirty="0" smtClean="0"/>
              <a:t> </a:t>
            </a:r>
          </a:p>
          <a:p>
            <a:pPr lvl="0"/>
            <a:r>
              <a:rPr lang="en-US" sz="2400" b="1" dirty="0" err="1" smtClean="0"/>
              <a:t>Operasi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invers</a:t>
            </a:r>
            <a:endParaRPr lang="en-US" sz="2400" b="1" dirty="0" smtClean="0"/>
          </a:p>
          <a:p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merubah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1 </a:t>
            </a:r>
            <a:r>
              <a:rPr lang="en-US" sz="2400" dirty="0" err="1" smtClean="0"/>
              <a:t>ke</a:t>
            </a:r>
            <a:r>
              <a:rPr lang="en-US" sz="2400" dirty="0" smtClean="0"/>
              <a:t> 0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  X  =  X’</a:t>
            </a:r>
          </a:p>
          <a:p>
            <a:r>
              <a:rPr lang="en-US" sz="2400" dirty="0" smtClean="0"/>
              <a:t> </a:t>
            </a:r>
          </a:p>
          <a:p>
            <a:pPr lvl="0"/>
            <a:r>
              <a:rPr lang="en-US" sz="2400" b="1" dirty="0" err="1" smtClean="0"/>
              <a:t>Operasi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logika</a:t>
            </a:r>
            <a:r>
              <a:rPr lang="en-US" sz="2400" b="1" dirty="0" smtClean="0"/>
              <a:t> AND</a:t>
            </a:r>
          </a:p>
          <a:p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(A,B) </a:t>
            </a:r>
          </a:p>
          <a:p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1,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berlogika</a:t>
            </a:r>
            <a:r>
              <a:rPr lang="en-US" sz="2400" dirty="0" smtClean="0"/>
              <a:t> 1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l="37859" r="33746" b="12386"/>
          <a:stretch>
            <a:fillRect/>
          </a:stretch>
        </p:blipFill>
        <p:spPr bwMode="auto">
          <a:xfrm>
            <a:off x="7391400" y="4495800"/>
            <a:ext cx="1600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5089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Dasar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Operasi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Logika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117354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err="1" smtClean="0"/>
              <a:t>Operasi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logika</a:t>
            </a:r>
            <a:r>
              <a:rPr lang="en-US" sz="2400" b="1" dirty="0" smtClean="0"/>
              <a:t> OR</a:t>
            </a:r>
          </a:p>
          <a:p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(A,B) </a:t>
            </a:r>
          </a:p>
          <a:p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0,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berlogika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6479" r="33775" b="12386"/>
          <a:stretch>
            <a:fillRect/>
          </a:stretch>
        </p:blipFill>
        <p:spPr bwMode="auto">
          <a:xfrm>
            <a:off x="6858000" y="838200"/>
            <a:ext cx="1676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937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Rangkaian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Logika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768489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Pengertian</a:t>
            </a:r>
            <a:r>
              <a:rPr lang="en-US" sz="2400" dirty="0" smtClean="0"/>
              <a:t> </a:t>
            </a:r>
            <a:r>
              <a:rPr lang="en-US" sz="2400" b="1" dirty="0" smtClean="0"/>
              <a:t>GERBANG (GATE) </a:t>
            </a:r>
            <a:r>
              <a:rPr lang="en-US" sz="2400" dirty="0" smtClean="0"/>
              <a:t>:</a:t>
            </a:r>
          </a:p>
          <a:p>
            <a:pPr lvl="0"/>
            <a:r>
              <a:rPr lang="en-US" sz="2400" dirty="0" err="1" smtClean="0"/>
              <a:t>Rangkaian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tetapi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. </a:t>
            </a:r>
          </a:p>
          <a:p>
            <a:pPr lvl="0"/>
            <a:r>
              <a:rPr lang="en-US" sz="2400" dirty="0" err="1" smtClean="0"/>
              <a:t>Rangkaian</a:t>
            </a:r>
            <a:r>
              <a:rPr lang="en-US" sz="2400" dirty="0" smtClean="0"/>
              <a:t> digital (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),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/ </a:t>
            </a:r>
            <a:r>
              <a:rPr lang="en-US" sz="2400" dirty="0" err="1" smtClean="0"/>
              <a:t>keluarannya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 </a:t>
            </a:r>
            <a:r>
              <a:rPr lang="en-US" sz="2400" dirty="0" err="1" smtClean="0"/>
              <a:t>tegangan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/low (1 </a:t>
            </a:r>
            <a:r>
              <a:rPr lang="en-US" sz="2400" dirty="0" err="1" smtClean="0"/>
              <a:t>atau</a:t>
            </a:r>
            <a:r>
              <a:rPr lang="en-US" sz="2400" dirty="0" smtClean="0"/>
              <a:t> 0).</a:t>
            </a:r>
          </a:p>
          <a:p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keluarannya</a:t>
            </a:r>
            <a:r>
              <a:rPr lang="en-US" sz="2400" dirty="0" smtClean="0"/>
              <a:t> </a:t>
            </a:r>
            <a:r>
              <a:rPr lang="en-US" sz="2400" dirty="0" err="1" smtClean="0"/>
              <a:t>tergantung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sepenuhnya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masukan-masukannya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lvl="0"/>
            <a:r>
              <a:rPr lang="en-US" sz="2400" b="1" dirty="0" err="1" smtClean="0"/>
              <a:t>Gerbang</a:t>
            </a:r>
            <a:r>
              <a:rPr lang="en-US" sz="2400" b="1" dirty="0" smtClean="0"/>
              <a:t> NOT</a:t>
            </a:r>
          </a:p>
          <a:p>
            <a:r>
              <a:rPr lang="en-US" sz="2400" dirty="0" err="1" smtClean="0"/>
              <a:t>Gerbang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berlawanan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masukannya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Simbol</a:t>
            </a:r>
            <a:r>
              <a:rPr lang="en-US" sz="2400" dirty="0" smtClean="0"/>
              <a:t> :</a:t>
            </a:r>
          </a:p>
          <a:p>
            <a:endParaRPr lang="en-US" sz="2400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5105400"/>
            <a:ext cx="12477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0714" y="5334000"/>
            <a:ext cx="2269286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937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Rangkaian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Logika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768489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err="1" smtClean="0"/>
              <a:t>Gerbang</a:t>
            </a:r>
            <a:r>
              <a:rPr lang="en-US" sz="2400" b="1" dirty="0" smtClean="0"/>
              <a:t> OR</a:t>
            </a:r>
          </a:p>
          <a:p>
            <a:r>
              <a:rPr lang="en-US" sz="2400" dirty="0" err="1" smtClean="0"/>
              <a:t>Gerbang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</a:t>
            </a:r>
            <a:r>
              <a:rPr lang="en-US" sz="2400" dirty="0" smtClean="0"/>
              <a:t>‘0’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masukannya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smtClean="0"/>
              <a:t> </a:t>
            </a:r>
            <a:r>
              <a:rPr lang="en-US" sz="2400" smtClean="0"/>
              <a:t>‘0’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Simbol</a:t>
            </a:r>
            <a:r>
              <a:rPr lang="en-US" sz="2400" dirty="0" smtClean="0"/>
              <a:t>: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0"/>
            <a:r>
              <a:rPr lang="en-US" sz="2400" b="1" dirty="0" err="1" smtClean="0"/>
              <a:t>Gerbang</a:t>
            </a:r>
            <a:r>
              <a:rPr lang="en-US" sz="2400" b="1" dirty="0" smtClean="0"/>
              <a:t> AND</a:t>
            </a:r>
          </a:p>
          <a:p>
            <a:r>
              <a:rPr lang="en-US" sz="2400" dirty="0" err="1" smtClean="0"/>
              <a:t>Gerbang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‘1’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masukannya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‘1’ .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err="1" smtClean="0"/>
              <a:t>Simbol</a:t>
            </a:r>
            <a:r>
              <a:rPr lang="en-US" sz="2400" dirty="0" smtClean="0"/>
              <a:t>:</a:t>
            </a:r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09800"/>
            <a:ext cx="15716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981200"/>
            <a:ext cx="175260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5181600"/>
            <a:ext cx="13620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5029200"/>
            <a:ext cx="17049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937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Rangkaian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Logika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768489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err="1" smtClean="0"/>
              <a:t>Gerbang</a:t>
            </a:r>
            <a:r>
              <a:rPr lang="en-US" sz="2400" b="1" dirty="0" smtClean="0"/>
              <a:t> NOR (NOT OR)</a:t>
            </a:r>
          </a:p>
          <a:p>
            <a:r>
              <a:rPr lang="en-US" sz="2400" dirty="0" err="1" smtClean="0"/>
              <a:t>Gerbang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gabungan</a:t>
            </a:r>
            <a:r>
              <a:rPr lang="en-US" sz="2400" dirty="0" smtClean="0"/>
              <a:t> </a:t>
            </a:r>
            <a:r>
              <a:rPr lang="en-US" sz="2400" dirty="0" err="1" smtClean="0"/>
              <a:t>gerbang</a:t>
            </a:r>
            <a:r>
              <a:rPr lang="en-US" sz="2400" dirty="0" smtClean="0"/>
              <a:t> OR </a:t>
            </a:r>
            <a:r>
              <a:rPr lang="en-US" sz="2400" dirty="0" err="1" smtClean="0"/>
              <a:t>dan</a:t>
            </a:r>
            <a:r>
              <a:rPr lang="en-US" sz="2400" dirty="0" smtClean="0"/>
              <a:t> NOT. </a:t>
            </a:r>
            <a:r>
              <a:rPr lang="en-US" sz="2400" dirty="0" err="1" smtClean="0"/>
              <a:t>Keluarannya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</a:t>
            </a:r>
            <a:r>
              <a:rPr lang="en-US" sz="2400" dirty="0" err="1" smtClean="0"/>
              <a:t>gerbang</a:t>
            </a:r>
            <a:r>
              <a:rPr lang="en-US" sz="2400" dirty="0" smtClean="0"/>
              <a:t> OR yang </a:t>
            </a:r>
            <a:r>
              <a:rPr lang="en-US" sz="2400" dirty="0" err="1" smtClean="0"/>
              <a:t>di</a:t>
            </a:r>
            <a:r>
              <a:rPr lang="en-US" sz="2400" dirty="0" smtClean="0"/>
              <a:t> inverter.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err="1" smtClean="0"/>
              <a:t>Simbol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0"/>
            <a:r>
              <a:rPr lang="en-US" sz="2400" b="1" dirty="0" err="1" smtClean="0"/>
              <a:t>Gerbang</a:t>
            </a:r>
            <a:r>
              <a:rPr lang="en-US" sz="2400" b="1" dirty="0" smtClean="0"/>
              <a:t> NAND (NOT AND)</a:t>
            </a:r>
          </a:p>
          <a:p>
            <a:r>
              <a:rPr lang="en-US" sz="2400" dirty="0" err="1" smtClean="0"/>
              <a:t>Gerbang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gabungan</a:t>
            </a:r>
            <a:r>
              <a:rPr lang="en-US" sz="2400" dirty="0" smtClean="0"/>
              <a:t> </a:t>
            </a:r>
            <a:r>
              <a:rPr lang="en-US" sz="2400" dirty="0" err="1" smtClean="0"/>
              <a:t>gerbang</a:t>
            </a:r>
            <a:r>
              <a:rPr lang="en-US" sz="2400" dirty="0" smtClean="0"/>
              <a:t> AND </a:t>
            </a:r>
            <a:r>
              <a:rPr lang="en-US" sz="2400" dirty="0" err="1" smtClean="0"/>
              <a:t>dan</a:t>
            </a:r>
            <a:r>
              <a:rPr lang="en-US" sz="2400" dirty="0" smtClean="0"/>
              <a:t> NOT. </a:t>
            </a:r>
            <a:r>
              <a:rPr lang="en-US" sz="2400" dirty="0" err="1" smtClean="0"/>
              <a:t>Keluarannya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</a:t>
            </a:r>
            <a:r>
              <a:rPr lang="en-US" sz="2400" dirty="0" err="1" smtClean="0"/>
              <a:t>gerbang</a:t>
            </a:r>
            <a:r>
              <a:rPr lang="en-US" sz="2400" dirty="0" smtClean="0"/>
              <a:t> AND yang </a:t>
            </a:r>
            <a:r>
              <a:rPr lang="en-US" sz="2400" dirty="0" err="1" smtClean="0"/>
              <a:t>di</a:t>
            </a:r>
            <a:r>
              <a:rPr lang="en-US" sz="2400" dirty="0" smtClean="0"/>
              <a:t> inverter.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err="1" smtClean="0"/>
              <a:t>Simbol</a:t>
            </a:r>
            <a:r>
              <a:rPr lang="en-US" sz="2400" dirty="0" smtClean="0"/>
              <a:t>: 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057400"/>
            <a:ext cx="23526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47900"/>
            <a:ext cx="16954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953000"/>
            <a:ext cx="17145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4953000"/>
            <a:ext cx="23717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3937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Rangkaian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Dasar</a:t>
            </a:r>
            <a:r>
              <a:rPr lang="en-US" sz="3000" b="1" dirty="0" smtClean="0"/>
              <a:t> </a:t>
            </a:r>
            <a:r>
              <a:rPr lang="en-US" sz="3000" b="1" dirty="0" err="1" smtClean="0"/>
              <a:t>Logika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768489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err="1" smtClean="0"/>
              <a:t>Gerbang</a:t>
            </a:r>
            <a:r>
              <a:rPr lang="en-US" sz="2400" b="1" dirty="0" smtClean="0"/>
              <a:t> XOR (</a:t>
            </a:r>
            <a:r>
              <a:rPr lang="en-US" sz="2400" b="1" dirty="0" err="1" smtClean="0"/>
              <a:t>eXclusive</a:t>
            </a:r>
            <a:r>
              <a:rPr lang="en-US" sz="2400" b="1" dirty="0" smtClean="0"/>
              <a:t> OR)</a:t>
            </a:r>
          </a:p>
          <a:p>
            <a:r>
              <a:rPr lang="en-US" sz="2400" dirty="0" err="1" smtClean="0"/>
              <a:t>Gerbang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‘1’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‘1’  </a:t>
            </a:r>
            <a:r>
              <a:rPr lang="en-US" sz="2400" dirty="0" err="1" smtClean="0"/>
              <a:t>berjumlah</a:t>
            </a:r>
            <a:r>
              <a:rPr lang="en-US" sz="2400" dirty="0" smtClean="0"/>
              <a:t> </a:t>
            </a:r>
            <a:r>
              <a:rPr lang="en-US" sz="2400" dirty="0" err="1" smtClean="0"/>
              <a:t>ganjil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err="1" smtClean="0"/>
              <a:t>Simbol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0"/>
            <a:r>
              <a:rPr lang="en-US" sz="2400" b="1" dirty="0" smtClean="0"/>
              <a:t>Gerbang XNOR (</a:t>
            </a:r>
            <a:r>
              <a:rPr lang="en-US" sz="2400" b="1" dirty="0" err="1" smtClean="0"/>
              <a:t>eXclusive</a:t>
            </a:r>
            <a:r>
              <a:rPr lang="en-US" sz="2400" b="1" dirty="0" smtClean="0"/>
              <a:t> NOR)</a:t>
            </a:r>
          </a:p>
          <a:p>
            <a:r>
              <a:rPr lang="en-US" sz="2400" dirty="0" err="1" smtClean="0"/>
              <a:t>Gerbang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keluaran</a:t>
            </a:r>
            <a:r>
              <a:rPr lang="en-US" sz="2400" dirty="0" smtClean="0"/>
              <a:t> ‘1’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masukan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 ‘1’  </a:t>
            </a:r>
            <a:r>
              <a:rPr lang="en-US" sz="2400" dirty="0" err="1" smtClean="0"/>
              <a:t>berjumlah</a:t>
            </a:r>
            <a:r>
              <a:rPr lang="en-US" sz="2400" dirty="0" smtClean="0"/>
              <a:t> </a:t>
            </a:r>
            <a:r>
              <a:rPr lang="en-US" sz="2400" dirty="0" err="1" smtClean="0"/>
              <a:t>genap</a:t>
            </a:r>
            <a:r>
              <a:rPr lang="en-US" sz="2400" dirty="0" smtClean="0"/>
              <a:t> /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sekali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 </a:t>
            </a:r>
          </a:p>
          <a:p>
            <a:r>
              <a:rPr lang="en-US" sz="2400" dirty="0" err="1" smtClean="0"/>
              <a:t>Simbol</a:t>
            </a:r>
            <a:r>
              <a:rPr lang="en-US" sz="2400" dirty="0" smtClean="0"/>
              <a:t>: 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133600"/>
            <a:ext cx="16097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66950"/>
            <a:ext cx="17240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4800600"/>
            <a:ext cx="1762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4953000"/>
            <a:ext cx="17621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446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" y="914400"/>
            <a:ext cx="43053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1446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Contoh</a:t>
            </a:r>
            <a:r>
              <a:rPr lang="en-US" sz="3000" b="1" dirty="0" smtClean="0"/>
              <a:t>: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6553200"/>
            <a:ext cx="6858000" cy="3048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553200"/>
            <a:ext cx="22860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71D00F36-FA00-435A-BA0E-2F982C1F1AA6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8382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Boolean yang  </a:t>
            </a:r>
            <a:r>
              <a:rPr lang="en-US" sz="2400" dirty="0" err="1" smtClean="0"/>
              <a:t>diekspresikan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i="1" dirty="0" smtClean="0"/>
              <a:t>sum-of-products </a:t>
            </a:r>
            <a:r>
              <a:rPr lang="en-US" sz="2400" dirty="0" err="1" smtClean="0"/>
              <a:t>adalah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Ekspresi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product terms, </a:t>
            </a:r>
            <a:r>
              <a:rPr lang="en-US" sz="2400" dirty="0" err="1" smtClean="0"/>
              <a:t>pertama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literal, </a:t>
            </a:r>
            <a:r>
              <a:rPr lang="en-US" sz="2400" dirty="0" err="1" smtClean="0"/>
              <a:t>kedua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tiga</a:t>
            </a:r>
            <a:r>
              <a:rPr lang="en-US" sz="2400" dirty="0" smtClean="0"/>
              <a:t> literal,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ketiga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literal.  </a:t>
            </a:r>
          </a:p>
          <a:p>
            <a:endParaRPr lang="en-US" sz="2400" dirty="0" smtClean="0"/>
          </a:p>
          <a:p>
            <a:r>
              <a:rPr lang="en-US" sz="2400" dirty="0" smtClean="0"/>
              <a:t>Diagram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sum-of-products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gerbang</a:t>
            </a:r>
            <a:r>
              <a:rPr lang="en-US" sz="2400" dirty="0" smtClean="0"/>
              <a:t> AND </a:t>
            </a:r>
            <a:r>
              <a:rPr lang="en-US" sz="2400" dirty="0" err="1" smtClean="0"/>
              <a:t>diikuti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gerbang</a:t>
            </a:r>
            <a:r>
              <a:rPr lang="en-US" sz="2400" dirty="0" smtClean="0"/>
              <a:t> OR </a:t>
            </a:r>
            <a:r>
              <a:rPr lang="en-US" sz="2400" dirty="0" err="1" smtClean="0"/>
              <a:t>tunggal</a:t>
            </a:r>
            <a:r>
              <a:rPr lang="en-US" sz="2400" dirty="0" smtClean="0"/>
              <a:t>, </a:t>
            </a:r>
            <a:r>
              <a:rPr lang="en-US" sz="2400" dirty="0" err="1" smtClean="0"/>
              <a:t>sebagaimana</a:t>
            </a:r>
            <a:r>
              <a:rPr lang="en-US" sz="2400" dirty="0" smtClean="0"/>
              <a:t> </a:t>
            </a:r>
            <a:r>
              <a:rPr lang="en-US" sz="2400" dirty="0" err="1" smtClean="0"/>
              <a:t>diperlihatkan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. </a:t>
            </a:r>
            <a:r>
              <a:rPr lang="en-US" sz="2400" dirty="0" err="1" smtClean="0"/>
              <a:t>Masing-masing</a:t>
            </a:r>
            <a:r>
              <a:rPr lang="en-US" sz="2400" dirty="0" smtClean="0"/>
              <a:t> product terms </a:t>
            </a:r>
            <a:r>
              <a:rPr lang="en-US" sz="2400" dirty="0" err="1" smtClean="0"/>
              <a:t>memerlukan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gerbang</a:t>
            </a:r>
            <a:r>
              <a:rPr lang="en-US" sz="2400" dirty="0" smtClean="0"/>
              <a:t> AND, </a:t>
            </a:r>
            <a:r>
              <a:rPr lang="en-US" sz="2400" dirty="0" err="1" smtClean="0"/>
              <a:t>kecuali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term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literal </a:t>
            </a:r>
            <a:r>
              <a:rPr lang="en-US" sz="2400" dirty="0" err="1" smtClean="0"/>
              <a:t>tunggal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7512" y="1295400"/>
            <a:ext cx="32289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4724400"/>
            <a:ext cx="3276600" cy="16362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454</Words>
  <Application>Microsoft Office PowerPoint</Application>
  <PresentationFormat>On-screen Show (4:3)</PresentationFormat>
  <Paragraphs>133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202</cp:revision>
  <dcterms:created xsi:type="dcterms:W3CDTF">2006-08-16T00:00:00Z</dcterms:created>
  <dcterms:modified xsi:type="dcterms:W3CDTF">2014-11-11T06:22:20Z</dcterms:modified>
</cp:coreProperties>
</file>