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576" autoAdjust="0"/>
  </p:normalViewPr>
  <p:slideViewPr>
    <p:cSldViewPr>
      <p:cViewPr>
        <p:scale>
          <a:sx n="70" d="100"/>
          <a:sy n="70" d="100"/>
        </p:scale>
        <p:origin x="-111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11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TUGAS (25-11-2014)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Sederhanakan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Quine-McCluskey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 f(</a:t>
            </a:r>
            <a:r>
              <a:rPr lang="en-US" sz="2400" dirty="0" err="1" smtClean="0"/>
              <a:t>w,x,y,z</a:t>
            </a:r>
            <a:r>
              <a:rPr lang="en-US" sz="2400" dirty="0" smtClean="0"/>
              <a:t>) = </a:t>
            </a:r>
            <a:r>
              <a:rPr lang="id-ID" sz="2400" dirty="0" smtClean="0"/>
              <a:t>∑ (</a:t>
            </a:r>
            <a:r>
              <a:rPr lang="en-US" sz="2400" dirty="0" smtClean="0"/>
              <a:t>0,1,2,8,10,11,14,15)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 </a:t>
            </a:r>
            <a:r>
              <a:rPr lang="id-ID" sz="2400" dirty="0" smtClean="0"/>
              <a:t>f(v, w, x, y, z) = ∑ (0, 2, 4, 6, 9, 11, 13, 15, 17, 21, 25, 27, 29, 31).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72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214</cp:revision>
  <dcterms:created xsi:type="dcterms:W3CDTF">2006-08-16T00:00:00Z</dcterms:created>
  <dcterms:modified xsi:type="dcterms:W3CDTF">2014-12-08T21:34:41Z</dcterms:modified>
</cp:coreProperties>
</file>