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6" r:id="rId2"/>
    <p:sldId id="30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9" autoAdjust="0"/>
    <p:restoredTop sz="94660"/>
  </p:normalViewPr>
  <p:slideViewPr>
    <p:cSldViewPr>
      <p:cViewPr varScale="1">
        <p:scale>
          <a:sx n="69" d="100"/>
          <a:sy n="69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4045-E2B4-438D-A456-DBF84F597F41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0C592-D107-4102-A490-2AFF97DDE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18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Quiz </a:t>
            </a:r>
            <a:r>
              <a:rPr lang="en-US" sz="3200" dirty="0" err="1" smtClean="0"/>
              <a:t>kelas</a:t>
            </a:r>
            <a:r>
              <a:rPr lang="en-US" sz="3200" dirty="0" smtClean="0"/>
              <a:t> A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1</a:t>
            </a:fld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7226" y="1524000"/>
            <a:ext cx="2185574" cy="191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649069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</a:t>
            </a:r>
            <a:r>
              <a:rPr lang="en-US" sz="2400" dirty="0" err="1" smtClean="0"/>
              <a:t>Sebutkan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daerah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diarsir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3776008"/>
            <a:ext cx="4229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dirty="0" smtClean="0"/>
              <a:t>) A = {1, 3, B, d} </a:t>
            </a:r>
          </a:p>
          <a:p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kuasa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A?</a:t>
            </a:r>
          </a:p>
          <a:p>
            <a:r>
              <a:rPr lang="en-US" sz="2400" dirty="0" err="1" smtClean="0"/>
              <a:t>Sebutkan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kuasa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A?</a:t>
            </a:r>
            <a:endParaRPr lang="en-US" sz="2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685800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r>
              <a:rPr lang="en-US" sz="2400" dirty="0" smtClean="0"/>
              <a:t>) </a:t>
            </a: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a+(a’. (</a:t>
            </a:r>
            <a:r>
              <a:rPr lang="en-US" sz="2400" dirty="0" err="1" smtClean="0"/>
              <a:t>a+b</a:t>
            </a:r>
            <a:r>
              <a:rPr lang="en-US" sz="2400" dirty="0" smtClean="0"/>
              <a:t>))</a:t>
            </a:r>
            <a:endParaRPr lang="en-US" sz="2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3429000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4) </a:t>
            </a:r>
            <a:r>
              <a:rPr lang="en-US" sz="2400" dirty="0" err="1" smtClean="0"/>
              <a:t>Buktikan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endParaRPr lang="en-US" sz="2400" dirty="0" smtClean="0"/>
          </a:p>
          <a:p>
            <a:r>
              <a:rPr lang="en-US" sz="2400" dirty="0" smtClean="0"/>
              <a:t>   a+ </a:t>
            </a:r>
            <a:r>
              <a:rPr lang="en-US" sz="2400" dirty="0" err="1" smtClean="0"/>
              <a:t>a’b</a:t>
            </a:r>
            <a:r>
              <a:rPr lang="en-US" sz="2400" dirty="0" smtClean="0"/>
              <a:t> = a + b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55602"/>
            <a:ext cx="2170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Quiz </a:t>
            </a:r>
            <a:r>
              <a:rPr lang="en-US" sz="3200" dirty="0" err="1" smtClean="0"/>
              <a:t>kelas</a:t>
            </a:r>
            <a:r>
              <a:rPr lang="en-US" sz="3200" dirty="0" smtClean="0"/>
              <a:t> B</a:t>
            </a:r>
            <a:endParaRPr lang="id-ID" sz="3200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34400" y="6400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A28B589F-3ECC-49EF-82AC-DCB2FD10EB0A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560746"/>
            <a:ext cx="2133600" cy="186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649069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1) </a:t>
            </a:r>
            <a:r>
              <a:rPr lang="en-US" sz="2400" dirty="0" err="1" smtClean="0"/>
              <a:t>Sebutkan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daerah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diarsir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0" y="3776008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en-US" sz="2400" dirty="0" smtClean="0"/>
              <a:t>) B = {4, </a:t>
            </a:r>
            <a:r>
              <a:rPr lang="en-US" sz="2400" dirty="0" smtClean="0"/>
              <a:t>6</a:t>
            </a:r>
            <a:r>
              <a:rPr lang="en-US" sz="2400" dirty="0" smtClean="0"/>
              <a:t>, </a:t>
            </a:r>
            <a:r>
              <a:rPr lang="en-US" sz="2400" dirty="0" smtClean="0"/>
              <a:t>A</a:t>
            </a:r>
            <a:r>
              <a:rPr lang="en-US" sz="2400" dirty="0" smtClean="0"/>
              <a:t>, </a:t>
            </a:r>
            <a:r>
              <a:rPr lang="en-US" sz="2400" dirty="0" smtClean="0"/>
              <a:t>a</a:t>
            </a:r>
            <a:r>
              <a:rPr lang="en-US" sz="2400" dirty="0" smtClean="0"/>
              <a:t>} </a:t>
            </a:r>
          </a:p>
          <a:p>
            <a:r>
              <a:rPr lang="en-US" sz="2400" dirty="0" err="1" smtClean="0"/>
              <a:t>Berapa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kuasa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B?</a:t>
            </a:r>
          </a:p>
          <a:p>
            <a:r>
              <a:rPr lang="en-US" sz="2400" dirty="0" err="1" smtClean="0"/>
              <a:t>Sebutkan</a:t>
            </a:r>
            <a:r>
              <a:rPr lang="en-US" sz="2400" dirty="0" smtClean="0"/>
              <a:t> </a:t>
            </a:r>
            <a:r>
              <a:rPr lang="en-US" sz="2400" dirty="0" err="1" smtClean="0"/>
              <a:t>anggota</a:t>
            </a:r>
            <a:r>
              <a:rPr lang="en-US" sz="2400" dirty="0" smtClean="0"/>
              <a:t> </a:t>
            </a:r>
            <a:r>
              <a:rPr lang="en-US" sz="2400" dirty="0" err="1" smtClean="0"/>
              <a:t>himpunan</a:t>
            </a:r>
            <a:r>
              <a:rPr lang="en-US" sz="2400" dirty="0" smtClean="0"/>
              <a:t> </a:t>
            </a:r>
            <a:r>
              <a:rPr lang="en-US" sz="2400" dirty="0" err="1" smtClean="0"/>
              <a:t>kuasa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B?</a:t>
            </a:r>
            <a:endParaRPr lang="en-US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685800"/>
            <a:ext cx="422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r>
              <a:rPr lang="en-US" sz="2400" dirty="0" smtClean="0"/>
              <a:t>) </a:t>
            </a:r>
            <a:r>
              <a:rPr lang="en-US" sz="2400" dirty="0" err="1" smtClean="0"/>
              <a:t>Buatlah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</a:t>
            </a:r>
            <a:r>
              <a:rPr lang="en-US" sz="2400" dirty="0" err="1" smtClean="0"/>
              <a:t>kebenaran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  a’.(a+ </a:t>
            </a:r>
            <a:r>
              <a:rPr lang="en-US" sz="2400" dirty="0" err="1" smtClean="0"/>
              <a:t>ab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3429000"/>
            <a:ext cx="422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4) </a:t>
            </a:r>
            <a:r>
              <a:rPr lang="en-US" sz="2400" dirty="0" err="1" smtClean="0"/>
              <a:t>Buktikan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endParaRPr lang="en-US" sz="2400" dirty="0" smtClean="0"/>
          </a:p>
          <a:p>
            <a:r>
              <a:rPr lang="en-US" sz="2400" dirty="0" smtClean="0"/>
              <a:t>   a(a’+ b) = </a:t>
            </a:r>
            <a:r>
              <a:rPr lang="en-US" sz="2400" dirty="0" err="1" smtClean="0"/>
              <a:t>ab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138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105</cp:revision>
  <dcterms:created xsi:type="dcterms:W3CDTF">2006-08-16T00:00:00Z</dcterms:created>
  <dcterms:modified xsi:type="dcterms:W3CDTF">2014-10-07T02:25:22Z</dcterms:modified>
</cp:coreProperties>
</file>