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3" r:id="rId2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9" autoAdjust="0"/>
    <p:restoredTop sz="94576" autoAdjust="0"/>
  </p:normalViewPr>
  <p:slideViewPr>
    <p:cSldViewPr>
      <p:cViewPr>
        <p:scale>
          <a:sx n="70" d="100"/>
          <a:sy n="70" d="100"/>
        </p:scale>
        <p:origin x="-111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D888F-A31E-484A-98EB-1C115E31866C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B6FB9-263A-4EE0-BA75-30A41D2E6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4045-E2B4-438D-A456-DBF84F597F41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C592-D107-4102-A490-2AFF97DDE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396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Latihan</a:t>
            </a:r>
            <a:r>
              <a:rPr lang="en-US" sz="3000" b="1" dirty="0" smtClean="0"/>
              <a:t> (</a:t>
            </a:r>
            <a:r>
              <a:rPr lang="en-US" sz="3000" b="1" dirty="0" err="1" smtClean="0"/>
              <a:t>Pertemuan</a:t>
            </a:r>
            <a:r>
              <a:rPr lang="en-US" sz="3000" b="1" dirty="0" smtClean="0"/>
              <a:t> ke-12 : 9/12/2014)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1. </a:t>
            </a:r>
            <a:r>
              <a:rPr lang="en-US" sz="2400" dirty="0" err="1" smtClean="0"/>
              <a:t>Sederhanakan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pengkondisian</a:t>
            </a:r>
            <a:r>
              <a:rPr lang="en-US" sz="2400" dirty="0" smtClean="0"/>
              <a:t> </a:t>
            </a:r>
            <a:r>
              <a:rPr lang="en-US" sz="2400" b="1" dirty="0" smtClean="0"/>
              <a:t>don’t care: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</a:t>
            </a:r>
            <a:r>
              <a:rPr lang="en-US" sz="2400" dirty="0" smtClean="0"/>
              <a:t>(A,B,C,D)=</a:t>
            </a:r>
            <a:r>
              <a:rPr lang="id-ID" sz="2400" dirty="0" smtClean="0"/>
              <a:t>∑ </a:t>
            </a:r>
            <a:r>
              <a:rPr lang="id-ID" sz="2400" dirty="0" smtClean="0"/>
              <a:t>(</a:t>
            </a:r>
            <a:r>
              <a:rPr lang="en-US" sz="2400" dirty="0" smtClean="0"/>
              <a:t>0,1,2,9,11)  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boolean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d(A,B,C,D)=</a:t>
            </a:r>
            <a:r>
              <a:rPr lang="id-ID" sz="2400" dirty="0" smtClean="0"/>
              <a:t>∑ </a:t>
            </a:r>
            <a:r>
              <a:rPr lang="id-ID" sz="2400" dirty="0" smtClean="0"/>
              <a:t>(</a:t>
            </a:r>
            <a:r>
              <a:rPr lang="en-US" sz="2400" dirty="0" smtClean="0"/>
              <a:t>8,10,14,15)  don’t care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2.</a:t>
            </a:r>
            <a:r>
              <a:rPr lang="en-US" sz="2400" dirty="0" smtClean="0"/>
              <a:t>Sederhanakan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Karnaugh</a:t>
            </a:r>
            <a:r>
              <a:rPr lang="en-US" sz="2400" dirty="0" smtClean="0"/>
              <a:t> Map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Quine-McCluskey</a:t>
            </a:r>
            <a:r>
              <a:rPr lang="en-US" sz="2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f(</a:t>
            </a:r>
            <a:r>
              <a:rPr lang="en-US" sz="2400" dirty="0" err="1" smtClean="0"/>
              <a:t>a,b,c,d</a:t>
            </a:r>
            <a:r>
              <a:rPr lang="en-US" sz="2400" dirty="0" smtClean="0"/>
              <a:t>) </a:t>
            </a:r>
            <a:r>
              <a:rPr lang="en-US" sz="2400" dirty="0" smtClean="0"/>
              <a:t>= </a:t>
            </a:r>
            <a:r>
              <a:rPr lang="id-ID" sz="2400" dirty="0" smtClean="0"/>
              <a:t>∑ </a:t>
            </a:r>
            <a:r>
              <a:rPr lang="id-ID" sz="2400" dirty="0" smtClean="0"/>
              <a:t>(</a:t>
            </a:r>
            <a:r>
              <a:rPr lang="en-US" sz="2400" smtClean="0"/>
              <a:t>1,4,6,7,8,9,10,11,15)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57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288</cp:revision>
  <dcterms:created xsi:type="dcterms:W3CDTF">2006-08-16T00:00:00Z</dcterms:created>
  <dcterms:modified xsi:type="dcterms:W3CDTF">2014-12-09T02:53:42Z</dcterms:modified>
</cp:coreProperties>
</file>