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4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62" r:id="rId12"/>
    <p:sldId id="363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4576" autoAdjust="0"/>
  </p:normalViewPr>
  <p:slideViewPr>
    <p:cSldViewPr>
      <p:cViewPr>
        <p:scale>
          <a:sx n="70" d="100"/>
          <a:sy n="70" d="100"/>
        </p:scale>
        <p:origin x="-108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888F-A31E-484A-98EB-1C115E31866C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6FB9-263A-4EE0-BA75-30A41D2E6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1387" y="1752600"/>
            <a:ext cx="4141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XIV 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Logika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Proposisional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0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Daftar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Ekivalen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Logis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10</a:t>
            </a:fld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411044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3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Tautologi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Kontradiksi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11</a:t>
            </a:fld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5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proposisi</a:t>
            </a:r>
            <a:r>
              <a:rPr lang="en-US" sz="2400" dirty="0" smtClean="0"/>
              <a:t> </a:t>
            </a:r>
            <a:r>
              <a:rPr lang="en-US" sz="2400" dirty="0" err="1" smtClean="0"/>
              <a:t>majemuk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tautologi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, </a:t>
            </a:r>
            <a:r>
              <a:rPr lang="en-US" sz="2400" dirty="0" err="1" smtClean="0"/>
              <a:t>sebaliknya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kontradiksi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720" y="2133600"/>
            <a:ext cx="8220680" cy="410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83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Tautologi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Kontradiksi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12</a:t>
            </a:fld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620126" cy="255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67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Contoh</a:t>
            </a:r>
            <a:r>
              <a:rPr lang="en-US" sz="4000" b="1" dirty="0" smtClean="0"/>
              <a:t>: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13</a:t>
            </a:fld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5800" y="1066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ekivalen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: </a:t>
            </a:r>
          </a:p>
          <a:p>
            <a:endParaRPr lang="en-US" sz="2800" dirty="0" smtClean="0"/>
          </a:p>
          <a:p>
            <a:r>
              <a:rPr lang="en-US" sz="2800" dirty="0" smtClean="0"/>
              <a:t>(A∨B)∧¬A∧¬B </a:t>
            </a:r>
          </a:p>
          <a:p>
            <a:r>
              <a:rPr lang="en-US" sz="2800" dirty="0" smtClean="0"/>
              <a:t>≡¬A∧(A∨B)∧¬B </a:t>
            </a:r>
          </a:p>
          <a:p>
            <a:r>
              <a:rPr lang="en-US" sz="2800" dirty="0" smtClean="0"/>
              <a:t>≡(¬A∧(A∨B))∧¬B </a:t>
            </a:r>
          </a:p>
          <a:p>
            <a:r>
              <a:rPr lang="en-US" sz="2800" dirty="0" smtClean="0"/>
              <a:t>≡(¬A∧B)∧¬B </a:t>
            </a:r>
          </a:p>
          <a:p>
            <a:r>
              <a:rPr lang="en-US" sz="2800" dirty="0" smtClean="0"/>
              <a:t>≡¬A∧(B∧¬B) </a:t>
            </a:r>
          </a:p>
          <a:p>
            <a:r>
              <a:rPr lang="en-US" sz="2800" dirty="0" smtClean="0"/>
              <a:t>≡¬A∧F </a:t>
            </a:r>
          </a:p>
          <a:p>
            <a:r>
              <a:rPr lang="en-US" sz="2800" dirty="0" smtClean="0"/>
              <a:t>≡F    (</a:t>
            </a:r>
            <a:r>
              <a:rPr lang="en-US" sz="2800" dirty="0" err="1" smtClean="0"/>
              <a:t>kontradiksi</a:t>
            </a:r>
            <a:r>
              <a:rPr lang="en-US" sz="2800" dirty="0" smtClean="0"/>
              <a:t>)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72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Varian </a:t>
            </a:r>
            <a:r>
              <a:rPr lang="en-US" sz="4000" b="1" dirty="0" err="1" smtClean="0"/>
              <a:t>Proposisi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Bersyarat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14</a:t>
            </a:fld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62" y="762000"/>
            <a:ext cx="8832738" cy="208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96707"/>
            <a:ext cx="9144000" cy="295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67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Contoh</a:t>
            </a:r>
            <a:r>
              <a:rPr lang="en-US" sz="4000" b="1" dirty="0" smtClean="0"/>
              <a:t>: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15</a:t>
            </a:fld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90600"/>
            <a:ext cx="8991600" cy="26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3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16</a:t>
            </a:fld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6550" b="66824"/>
          <a:stretch>
            <a:fillRect/>
          </a:stretch>
        </p:blipFill>
        <p:spPr bwMode="auto">
          <a:xfrm>
            <a:off x="1558249" y="76200"/>
            <a:ext cx="750955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41681"/>
          <a:stretch>
            <a:fillRect/>
          </a:stretch>
        </p:blipFill>
        <p:spPr bwMode="auto">
          <a:xfrm>
            <a:off x="304800" y="2190573"/>
            <a:ext cx="8534400" cy="436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17</a:t>
            </a:fld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2296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penarikan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kesimpulan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proposisi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inferensi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inference</a:t>
            </a:r>
            <a:r>
              <a:rPr lang="en-US" sz="24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kaidah</a:t>
            </a:r>
            <a:r>
              <a:rPr lang="en-US" sz="2400" dirty="0" smtClean="0"/>
              <a:t> </a:t>
            </a:r>
            <a:r>
              <a:rPr lang="en-US" sz="2400" dirty="0" err="1" smtClean="0"/>
              <a:t>inferensi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: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14600"/>
            <a:ext cx="8877300" cy="367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18</a:t>
            </a:fld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8686800" cy="360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19</a:t>
            </a:fld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743950" cy="242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21968"/>
            <a:ext cx="8724900" cy="270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96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Ekspresi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Logika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382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majemuk</a:t>
            </a:r>
            <a:r>
              <a:rPr lang="en-US" sz="2800" dirty="0" smtClean="0"/>
              <a:t>,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majemuk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,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perbedaan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pemberian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en-US" sz="2800" dirty="0" err="1" smtClean="0"/>
              <a:t>kurung</a:t>
            </a:r>
            <a:r>
              <a:rPr lang="en-US" sz="2800" dirty="0" smtClean="0"/>
              <a:t> (full parenthesized expression, </a:t>
            </a:r>
            <a:r>
              <a:rPr lang="en-US" sz="2800" dirty="0" err="1" smtClean="0"/>
              <a:t>fpe</a:t>
            </a:r>
            <a:r>
              <a:rPr lang="en-US" sz="2800" dirty="0" smtClean="0"/>
              <a:t>),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menghindari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interpretasi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20</a:t>
            </a:fld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8534400" cy="568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21</a:t>
            </a:fld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" y="762000"/>
            <a:ext cx="86868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9" y="3200399"/>
            <a:ext cx="8796693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22</a:t>
            </a:fld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7086600" cy="62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23</a:t>
            </a:fld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714375"/>
            <a:ext cx="8324850" cy="56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37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Inferensi</a:t>
            </a:r>
            <a:r>
              <a:rPr lang="en-US" sz="4000" b="1" dirty="0" smtClean="0"/>
              <a:t> (inference)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24</a:t>
            </a:fld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79343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396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Ekspresi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Logika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3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Langkah-langkah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: </a:t>
            </a:r>
          </a:p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1.  </a:t>
            </a:r>
            <a:r>
              <a:rPr lang="en-US" sz="2800" dirty="0" err="1" smtClean="0"/>
              <a:t>Ambil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pendek</a:t>
            </a:r>
            <a:r>
              <a:rPr lang="en-US" sz="2800" dirty="0" smtClean="0"/>
              <a:t>,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kata-kata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dijawab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2.  </a:t>
            </a:r>
            <a:r>
              <a:rPr lang="en-US" sz="2800" dirty="0" err="1" smtClean="0"/>
              <a:t>Ubah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pernyataan-pernyataan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variabel-variabel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3.  </a:t>
            </a:r>
            <a:r>
              <a:rPr lang="en-US" sz="2800" dirty="0" err="1" smtClean="0"/>
              <a:t>Rangkai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2800" dirty="0" smtClean="0"/>
              <a:t>4. 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majemuk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en-US" sz="2800" dirty="0" err="1" smtClean="0"/>
              <a:t>kurung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98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Contoh</a:t>
            </a:r>
            <a:r>
              <a:rPr lang="en-US" sz="4000" b="1" dirty="0" smtClean="0"/>
              <a:t> : 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4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1200"/>
              </a:spcAft>
            </a:pP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b="1" dirty="0" smtClean="0"/>
              <a:t>Badu </a:t>
            </a:r>
            <a:r>
              <a:rPr lang="en-US" sz="3600" b="1" dirty="0" err="1" smtClean="0"/>
              <a:t>belajar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rajin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sehat</a:t>
            </a:r>
            <a:r>
              <a:rPr lang="en-US" sz="3600" dirty="0" smtClean="0"/>
              <a:t>, </a:t>
            </a:r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b="1" dirty="0" smtClean="0"/>
              <a:t>Badu lulus </a:t>
            </a:r>
            <a:r>
              <a:rPr lang="en-US" sz="3600" b="1" dirty="0" err="1" smtClean="0"/>
              <a:t>ujian</a:t>
            </a:r>
            <a:r>
              <a:rPr lang="en-US" sz="3600" dirty="0" smtClean="0"/>
              <a:t>,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Badu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belajar</a:t>
            </a:r>
            <a:r>
              <a:rPr lang="en-US" sz="3600" dirty="0" smtClean="0"/>
              <a:t> </a:t>
            </a:r>
            <a:r>
              <a:rPr lang="en-US" sz="3600" dirty="0" err="1" smtClean="0"/>
              <a:t>rajin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sehat</a:t>
            </a:r>
            <a:r>
              <a:rPr lang="en-US" sz="3600" dirty="0" smtClean="0"/>
              <a:t>, </a:t>
            </a:r>
            <a:r>
              <a:rPr lang="en-US" sz="3600" dirty="0" err="1" smtClean="0"/>
              <a:t>maka</a:t>
            </a:r>
            <a:r>
              <a:rPr lang="en-US" sz="3600" dirty="0" smtClean="0"/>
              <a:t> Badu </a:t>
            </a:r>
            <a:r>
              <a:rPr lang="en-US" sz="3600" dirty="0" err="1" smtClean="0"/>
              <a:t>tidak</a:t>
            </a:r>
            <a:r>
              <a:rPr lang="en-US" sz="3600" dirty="0" smtClean="0"/>
              <a:t> lulus </a:t>
            </a:r>
            <a:r>
              <a:rPr lang="en-US" sz="3600" dirty="0" err="1" smtClean="0"/>
              <a:t>ujian</a:t>
            </a:r>
            <a:r>
              <a:rPr lang="en-US" sz="3600" dirty="0" smtClean="0"/>
              <a:t>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98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Contoh</a:t>
            </a:r>
            <a:r>
              <a:rPr lang="en-US" sz="4000" b="1" dirty="0" smtClean="0"/>
              <a:t> : 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5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382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1200"/>
              </a:spcAft>
            </a:pPr>
            <a:r>
              <a:rPr lang="en-US" sz="3600" dirty="0" smtClean="0"/>
              <a:t>A=Badu </a:t>
            </a:r>
            <a:r>
              <a:rPr lang="en-US" sz="3600" dirty="0" err="1" smtClean="0"/>
              <a:t>belajar</a:t>
            </a:r>
            <a:r>
              <a:rPr lang="en-US" sz="3600" dirty="0" smtClean="0"/>
              <a:t> </a:t>
            </a:r>
            <a:r>
              <a:rPr lang="en-US" sz="3600" dirty="0" err="1" smtClean="0"/>
              <a:t>rajin</a:t>
            </a:r>
            <a:r>
              <a:rPr lang="en-US" sz="36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600" dirty="0" smtClean="0"/>
              <a:t>B=Badu </a:t>
            </a:r>
            <a:r>
              <a:rPr lang="en-US" sz="3600" dirty="0" err="1" smtClean="0"/>
              <a:t>sehat</a:t>
            </a:r>
            <a:r>
              <a:rPr lang="en-US" sz="36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600" dirty="0" smtClean="0"/>
              <a:t>C=Badu lulus </a:t>
            </a:r>
            <a:r>
              <a:rPr lang="en-US" sz="3600" dirty="0" err="1" smtClean="0"/>
              <a:t>ujian</a:t>
            </a:r>
            <a:r>
              <a:rPr lang="en-US" sz="36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600" dirty="0" err="1" smtClean="0"/>
              <a:t>Perangkai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dibutuhkan</a:t>
            </a:r>
            <a:r>
              <a:rPr lang="en-US" sz="3600" dirty="0" smtClean="0"/>
              <a:t> </a:t>
            </a:r>
            <a:r>
              <a:rPr lang="en-US" sz="3600" dirty="0" err="1" smtClean="0"/>
              <a:t>negasi,implikasi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, </a:t>
            </a:r>
            <a:r>
              <a:rPr lang="en-US" sz="3600" dirty="0" err="1" smtClean="0"/>
              <a:t>atau</a:t>
            </a:r>
            <a:r>
              <a:rPr lang="en-US" sz="36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proposisi</a:t>
            </a:r>
            <a:r>
              <a:rPr lang="en-US" sz="3600" dirty="0" smtClean="0"/>
              <a:t> </a:t>
            </a:r>
            <a:r>
              <a:rPr lang="en-US" sz="3600" dirty="0" err="1" smtClean="0"/>
              <a:t>majemuk</a:t>
            </a:r>
            <a:r>
              <a:rPr lang="en-US" sz="3600" dirty="0" smtClean="0"/>
              <a:t>: </a:t>
            </a:r>
          </a:p>
          <a:p>
            <a:pPr marL="341313" indent="-341313">
              <a:spcAft>
                <a:spcPts val="1200"/>
              </a:spcAft>
            </a:pPr>
            <a:r>
              <a:rPr lang="en-US" sz="3600" dirty="0" smtClean="0"/>
              <a:t>((A∧B)→C)∨((¬A∧¬B) → ¬C)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974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Penyederhanaan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Proposisi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Majemuk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6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7620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• </a:t>
            </a:r>
            <a:r>
              <a:rPr lang="en-US" sz="3200" dirty="0" err="1" smtClean="0"/>
              <a:t>Skema</a:t>
            </a:r>
            <a:r>
              <a:rPr lang="en-US" sz="3200" dirty="0" smtClean="0"/>
              <a:t> </a:t>
            </a:r>
          </a:p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– 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ekspresi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berisi</a:t>
            </a:r>
            <a:r>
              <a:rPr lang="en-US" sz="3200" dirty="0" smtClean="0"/>
              <a:t> </a:t>
            </a:r>
            <a:r>
              <a:rPr lang="en-US" sz="3200" dirty="0" err="1" smtClean="0"/>
              <a:t>indetifikator-identifikator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menunjukkan</a:t>
            </a:r>
            <a:r>
              <a:rPr lang="en-US" sz="3200" dirty="0" smtClean="0"/>
              <a:t>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ekspresi</a:t>
            </a:r>
            <a:r>
              <a:rPr lang="en-US" sz="3200" dirty="0" smtClean="0"/>
              <a:t> </a:t>
            </a:r>
            <a:r>
              <a:rPr lang="en-US" sz="3200" dirty="0" err="1" smtClean="0"/>
              <a:t>logika</a:t>
            </a:r>
            <a:r>
              <a:rPr lang="en-US" sz="3200" dirty="0" smtClean="0"/>
              <a:t>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skema</a:t>
            </a:r>
            <a:r>
              <a:rPr lang="en-US" sz="32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– </a:t>
            </a:r>
            <a:r>
              <a:rPr lang="en-US" sz="3200" dirty="0" err="1" smtClean="0"/>
              <a:t>Mengganti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subekspresi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indentifikator</a:t>
            </a:r>
            <a:r>
              <a:rPr lang="en-US" sz="32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• Parsing </a:t>
            </a:r>
          </a:p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– </a:t>
            </a:r>
            <a:r>
              <a:rPr lang="en-US" sz="3200" dirty="0" err="1" smtClean="0"/>
              <a:t>Memisah-misahkan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proposisi-proposisi</a:t>
            </a:r>
            <a:r>
              <a:rPr lang="en-US" sz="3200" dirty="0" smtClean="0"/>
              <a:t> yang paling </a:t>
            </a:r>
            <a:r>
              <a:rPr lang="en-US" sz="3200" dirty="0" err="1" smtClean="0"/>
              <a:t>kecil</a:t>
            </a:r>
            <a:r>
              <a:rPr lang="en-US" sz="3200" dirty="0" smtClean="0"/>
              <a:t>,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parse tree.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974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Penyederhanaan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Proposisi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Majemuk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7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762000"/>
            <a:ext cx="8382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• </a:t>
            </a:r>
            <a:r>
              <a:rPr lang="en-US" sz="3200" dirty="0" err="1" smtClean="0"/>
              <a:t>Aturan</a:t>
            </a:r>
            <a:r>
              <a:rPr lang="en-US" sz="3200" dirty="0" smtClean="0"/>
              <a:t> </a:t>
            </a:r>
            <a:r>
              <a:rPr lang="en-US" sz="3200" dirty="0" err="1" smtClean="0"/>
              <a:t>Pengurutan</a:t>
            </a:r>
            <a:r>
              <a:rPr lang="en-US" sz="3200" dirty="0" smtClean="0"/>
              <a:t> </a:t>
            </a:r>
          </a:p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– 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memastikan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pengerjaan</a:t>
            </a:r>
            <a:r>
              <a:rPr lang="en-US" sz="3200" dirty="0" smtClean="0"/>
              <a:t> </a:t>
            </a:r>
            <a:r>
              <a:rPr lang="en-US" sz="3200" dirty="0" err="1" smtClean="0"/>
              <a:t>subekspresi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prioritas</a:t>
            </a:r>
            <a:r>
              <a:rPr lang="en-US" sz="3200" dirty="0" smtClean="0"/>
              <a:t> </a:t>
            </a:r>
            <a:r>
              <a:rPr lang="en-US" sz="3200" dirty="0" err="1" smtClean="0"/>
              <a:t>penafsiran</a:t>
            </a:r>
            <a:r>
              <a:rPr lang="en-US" sz="3200" dirty="0" smtClean="0"/>
              <a:t>. </a:t>
            </a:r>
          </a:p>
          <a:p>
            <a:pPr marL="341313" indent="-341313">
              <a:spcAft>
                <a:spcPts val="1200"/>
              </a:spcAft>
            </a:pPr>
            <a:r>
              <a:rPr lang="en-US" sz="3200" dirty="0" smtClean="0"/>
              <a:t>– </a:t>
            </a:r>
            <a:r>
              <a:rPr lang="en-US" sz="3200" dirty="0" err="1" smtClean="0"/>
              <a:t>Urutannya</a:t>
            </a:r>
            <a:r>
              <a:rPr lang="en-US" sz="3200" dirty="0" smtClean="0"/>
              <a:t> : </a:t>
            </a:r>
            <a:r>
              <a:rPr lang="en-US" sz="3200" dirty="0" err="1" smtClean="0"/>
              <a:t>negasi</a:t>
            </a:r>
            <a:r>
              <a:rPr lang="en-US" sz="3200" dirty="0" smtClean="0"/>
              <a:t>, </a:t>
            </a:r>
            <a:r>
              <a:rPr lang="en-US" sz="3200" dirty="0" err="1" smtClean="0"/>
              <a:t>konjungsi</a:t>
            </a:r>
            <a:r>
              <a:rPr lang="en-US" sz="3200" dirty="0" smtClean="0"/>
              <a:t>, </a:t>
            </a:r>
            <a:r>
              <a:rPr lang="en-US" sz="3200" dirty="0" err="1" smtClean="0"/>
              <a:t>disjungsi</a:t>
            </a:r>
            <a:r>
              <a:rPr lang="en-US" sz="3200" dirty="0" smtClean="0"/>
              <a:t>, </a:t>
            </a:r>
            <a:r>
              <a:rPr lang="en-US" sz="3200" dirty="0" err="1" smtClean="0"/>
              <a:t>implikasi</a:t>
            </a:r>
            <a:r>
              <a:rPr lang="en-US" sz="3200" dirty="0" smtClean="0"/>
              <a:t>, </a:t>
            </a:r>
            <a:r>
              <a:rPr lang="en-US" sz="3200" dirty="0" err="1" smtClean="0"/>
              <a:t>ekuivalensi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99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Validitas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8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865287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Aft>
                <a:spcPts val="6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Pengujian</a:t>
            </a:r>
            <a:r>
              <a:rPr lang="en-US" sz="2800" dirty="0" smtClean="0"/>
              <a:t> </a:t>
            </a:r>
            <a:r>
              <a:rPr lang="en-US" sz="2800" dirty="0" err="1" smtClean="0"/>
              <a:t>validitas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pembalikan</a:t>
            </a:r>
            <a:r>
              <a:rPr lang="en-US" sz="2800" dirty="0" smtClean="0"/>
              <a:t> </a:t>
            </a:r>
          </a:p>
          <a:p>
            <a:pPr marL="341313" indent="-341313">
              <a:spcAft>
                <a:spcPts val="6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Pengujian</a:t>
            </a:r>
            <a:r>
              <a:rPr lang="en-US" sz="2800" dirty="0" smtClean="0"/>
              <a:t> </a:t>
            </a:r>
            <a:r>
              <a:rPr lang="en-US" sz="2800" dirty="0" err="1" smtClean="0"/>
              <a:t>validitas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: </a:t>
            </a:r>
          </a:p>
          <a:p>
            <a:pPr marL="736600" indent="-341313">
              <a:spcAft>
                <a:spcPts val="600"/>
              </a:spcAft>
            </a:pPr>
            <a:r>
              <a:rPr lang="en-US" sz="2400" dirty="0" smtClean="0"/>
              <a:t>– </a:t>
            </a:r>
            <a:r>
              <a:rPr lang="en-US" sz="2400" dirty="0" err="1" smtClean="0"/>
              <a:t>Tautologi</a:t>
            </a:r>
            <a:r>
              <a:rPr lang="en-US" sz="2400" dirty="0" smtClean="0"/>
              <a:t> (╞) </a:t>
            </a:r>
          </a:p>
          <a:p>
            <a:pPr marL="736600" indent="-341313">
              <a:spcAft>
                <a:spcPts val="600"/>
              </a:spcAft>
            </a:pPr>
            <a:r>
              <a:rPr lang="en-US" sz="2400" dirty="0" smtClean="0"/>
              <a:t>• 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. </a:t>
            </a:r>
          </a:p>
          <a:p>
            <a:pPr marL="736600" indent="-341313">
              <a:spcAft>
                <a:spcPts val="600"/>
              </a:spcAft>
            </a:pPr>
            <a:r>
              <a:rPr lang="en-US" sz="2400" dirty="0" smtClean="0"/>
              <a:t>– </a:t>
            </a:r>
            <a:r>
              <a:rPr lang="en-US" sz="2400" dirty="0" err="1" smtClean="0"/>
              <a:t>Kontradiksi</a:t>
            </a:r>
            <a:r>
              <a:rPr lang="en-US" sz="2400" dirty="0" smtClean="0"/>
              <a:t> </a:t>
            </a:r>
          </a:p>
          <a:p>
            <a:pPr marL="736600" indent="-341313">
              <a:spcAft>
                <a:spcPts val="600"/>
              </a:spcAft>
            </a:pPr>
            <a:r>
              <a:rPr lang="en-US" sz="2400" dirty="0" smtClean="0"/>
              <a:t>• 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menghasikjan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</a:p>
          <a:p>
            <a:pPr marL="736600" indent="-341313">
              <a:spcAft>
                <a:spcPts val="600"/>
              </a:spcAft>
            </a:pPr>
            <a:r>
              <a:rPr lang="en-US" sz="2400" dirty="0" smtClean="0"/>
              <a:t>– </a:t>
            </a:r>
            <a:r>
              <a:rPr lang="en-US" sz="2400" dirty="0" err="1" smtClean="0"/>
              <a:t>Kontigensi</a:t>
            </a:r>
            <a:r>
              <a:rPr lang="en-US" sz="2400" dirty="0" smtClean="0"/>
              <a:t> </a:t>
            </a:r>
          </a:p>
          <a:p>
            <a:pPr marL="736600" indent="-341313">
              <a:spcAft>
                <a:spcPts val="600"/>
              </a:spcAft>
            </a:pPr>
            <a:r>
              <a:rPr lang="en-US" sz="2400" dirty="0" smtClean="0"/>
              <a:t>• 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. </a:t>
            </a:r>
          </a:p>
          <a:p>
            <a:pPr marL="341313" indent="-341313">
              <a:spcAft>
                <a:spcPts val="600"/>
              </a:spcAft>
            </a:pPr>
            <a:r>
              <a:rPr lang="en-US" sz="2800" dirty="0" smtClean="0"/>
              <a:t>•  </a:t>
            </a:r>
            <a:r>
              <a:rPr lang="en-US" sz="2800" dirty="0" err="1" smtClean="0"/>
              <a:t>Dikatakan</a:t>
            </a:r>
            <a:r>
              <a:rPr lang="en-US" sz="2800" dirty="0" smtClean="0"/>
              <a:t> valid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tautologi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0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Daftar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Ekivalen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Logis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9</a:t>
            </a:fld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3962400" cy="458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474538"/>
            <a:ext cx="8839200" cy="92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14400"/>
            <a:ext cx="400541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365</Words>
  <Application>Microsoft Office PowerPoint</Application>
  <PresentationFormat>On-screen Show (4:3)</PresentationFormat>
  <Paragraphs>142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345</cp:revision>
  <dcterms:created xsi:type="dcterms:W3CDTF">2006-08-16T00:00:00Z</dcterms:created>
  <dcterms:modified xsi:type="dcterms:W3CDTF">2014-12-23T02:46:13Z</dcterms:modified>
</cp:coreProperties>
</file>