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4" r:id="rId2"/>
    <p:sldId id="364" r:id="rId3"/>
    <p:sldId id="365" r:id="rId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4576" autoAdjust="0"/>
  </p:normalViewPr>
  <p:slideViewPr>
    <p:cSldViewPr>
      <p:cViewPr>
        <p:scale>
          <a:sx n="70" d="100"/>
          <a:sy n="7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D888F-A31E-484A-98EB-1C115E31866C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6FB9-263A-4EE0-BA75-30A41D2E6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1387" y="1752600"/>
            <a:ext cx="4141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XIV 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Kisi-</a:t>
            </a:r>
            <a:r>
              <a:rPr lang="en-US" sz="3200" b="1" dirty="0" err="1" smtClean="0">
                <a:solidFill>
                  <a:srgbClr val="FFFF00"/>
                </a:solidFill>
              </a:rPr>
              <a:t>kisi</a:t>
            </a:r>
            <a:r>
              <a:rPr lang="en-US" sz="3200" b="1" dirty="0" smtClean="0">
                <a:solidFill>
                  <a:srgbClr val="FFFF00"/>
                </a:solidFill>
              </a:rPr>
              <a:t> UAS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2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8600" y="152400"/>
            <a:ext cx="4191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 smtClean="0"/>
              <a:t>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listrik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notasi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:</a:t>
            </a:r>
          </a:p>
          <a:p>
            <a:pPr marL="231775" indent="-231775">
              <a:spcAft>
                <a:spcPts val="1200"/>
              </a:spcAft>
            </a:pPr>
            <a:endParaRPr lang="en-US" sz="2000" dirty="0" smtClean="0"/>
          </a:p>
          <a:p>
            <a:pPr marL="231775" indent="-231775">
              <a:spcAft>
                <a:spcPts val="1200"/>
              </a:spcAft>
            </a:pPr>
            <a:endParaRPr lang="en-US" sz="2000" dirty="0" smtClean="0"/>
          </a:p>
          <a:p>
            <a:pPr marL="231775" indent="-231775">
              <a:spcAft>
                <a:spcPts val="1200"/>
              </a:spcAft>
            </a:pPr>
            <a:endParaRPr lang="en-US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err="1" smtClean="0"/>
              <a:t>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menurut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Y=(P.Q)’+(P’+R)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/>
              <a:t>Y=(A’+B).(C’+D’).(B+C+D)</a:t>
            </a:r>
            <a:endParaRPr lang="en-US" sz="2000" dirty="0"/>
          </a:p>
          <a:p>
            <a:pPr marL="463550" lvl="1" indent="-457200">
              <a:buFont typeface="+mj-lt"/>
              <a:buAutoNum type="arabicPeriod" startAt="3"/>
            </a:pPr>
            <a:r>
              <a:rPr lang="en-US" sz="2000" dirty="0" err="1" smtClean="0"/>
              <a:t>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:</a:t>
            </a:r>
          </a:p>
          <a:p>
            <a:pPr marL="463550" lvl="1" indent="-457200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4114800" cy="115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56922"/>
            <a:ext cx="4572000" cy="200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817664" y="119416"/>
            <a:ext cx="4191000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lvl="1" indent="-457200">
              <a:buFont typeface="+mj-lt"/>
              <a:buAutoNum type="arabicPeriod" startAt="4"/>
            </a:pPr>
            <a:r>
              <a:rPr lang="en-US" sz="2000" dirty="0" err="1" smtClean="0"/>
              <a:t>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 err="1" smtClean="0"/>
              <a:t>gerbang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:</a:t>
            </a:r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r>
              <a:rPr lang="en-US" sz="2000" dirty="0" err="1" smtClean="0"/>
              <a:t>Gambarkan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peta</a:t>
            </a:r>
            <a:r>
              <a:rPr lang="en-US" sz="2000" dirty="0" smtClean="0"/>
              <a:t> </a:t>
            </a:r>
            <a:r>
              <a:rPr lang="en-US" sz="2000" dirty="0" err="1" smtClean="0"/>
              <a:t>karnaugh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kebenaran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endParaRPr lang="en-US" sz="2000" dirty="0" smtClean="0"/>
          </a:p>
          <a:p>
            <a:pPr marL="463550" lvl="1" indent="-457200">
              <a:buFont typeface="+mj-lt"/>
              <a:buAutoNum type="arabicPeriod" startAt="4"/>
            </a:pPr>
            <a:r>
              <a:rPr lang="en-US" sz="2000" dirty="0" err="1" smtClean="0"/>
              <a:t>Sederhanakan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K.Map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Quine</a:t>
            </a:r>
            <a:r>
              <a:rPr lang="en-US" sz="2000" dirty="0" smtClean="0"/>
              <a:t> Mc-</a:t>
            </a:r>
            <a:r>
              <a:rPr lang="en-US" sz="2000" dirty="0" err="1" smtClean="0"/>
              <a:t>Cluskey</a:t>
            </a:r>
            <a:endParaRPr lang="en-US" sz="2000" dirty="0" smtClean="0"/>
          </a:p>
          <a:p>
            <a:pPr marL="920750" lvl="2" indent="-457200"/>
            <a:r>
              <a:rPr lang="en-US" sz="2000" dirty="0" smtClean="0"/>
              <a:t>F(A,B,C)=∑(3,5,6,7)</a:t>
            </a:r>
          </a:p>
          <a:p>
            <a:pPr marL="920750" lvl="2" indent="-457200"/>
            <a:r>
              <a:rPr lang="en-US" sz="2000" dirty="0" smtClean="0"/>
              <a:t>F(A,B,C,D)=∑(1,3,5,9,12,13,14)</a:t>
            </a:r>
          </a:p>
          <a:p>
            <a:pPr marL="920750" lvl="2" indent="-457200"/>
            <a:r>
              <a:rPr lang="en-US" sz="2000" dirty="0" smtClean="0"/>
              <a:t>F(A,B,C,D)=∑(0,1,2,3,11,12,14,15)</a:t>
            </a:r>
          </a:p>
          <a:p>
            <a:pPr marL="920750" lvl="2" indent="-457200"/>
            <a:endParaRPr lang="en-US" sz="2000" dirty="0" smtClean="0"/>
          </a:p>
          <a:p>
            <a:pPr marL="920750" lvl="2" indent="-457200"/>
            <a:endParaRPr lang="en-US" sz="2000" dirty="0" smtClean="0"/>
          </a:p>
          <a:p>
            <a:pPr marL="463550" lvl="1" indent="-457200"/>
            <a:endParaRPr lang="en-US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7408" y="1219200"/>
            <a:ext cx="46116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410200" y="3048000"/>
          <a:ext cx="2030730" cy="1920240"/>
        </p:xfrm>
        <a:graphic>
          <a:graphicData uri="http://schemas.openxmlformats.org/drawingml/2006/table">
            <a:tbl>
              <a:tblPr/>
              <a:tblGrid>
                <a:gridCol w="394335"/>
                <a:gridCol w="394335"/>
                <a:gridCol w="394335"/>
                <a:gridCol w="84772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39200" y="6553200"/>
            <a:ext cx="3048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z="2000" smtClean="0"/>
              <a:pPr algn="r"/>
              <a:t>3</a:t>
            </a:fld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8600" y="152400"/>
            <a:ext cx="4191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 startAt="7"/>
            </a:pP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proposisi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bukan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Segitiga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sisi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segitiga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kaki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persegi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jajaran</a:t>
            </a:r>
            <a:r>
              <a:rPr lang="en-US" sz="2000" dirty="0" smtClean="0"/>
              <a:t> </a:t>
            </a:r>
            <a:r>
              <a:rPr lang="en-US" sz="2000" dirty="0" err="1" smtClean="0"/>
              <a:t>genjang</a:t>
            </a: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Jika</a:t>
            </a:r>
            <a:r>
              <a:rPr lang="en-US" sz="2000" dirty="0" smtClean="0"/>
              <a:t> 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=9, </a:t>
            </a:r>
            <a:r>
              <a:rPr lang="en-US" sz="2000" dirty="0" err="1" smtClean="0"/>
              <a:t>maka</a:t>
            </a:r>
            <a:r>
              <a:rPr lang="en-US" sz="2000" dirty="0" smtClean="0"/>
              <a:t> x=3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riil</a:t>
            </a:r>
            <a:r>
              <a:rPr lang="en-US" sz="2000" dirty="0" smtClean="0"/>
              <a:t>,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smtClean="0"/>
              <a:t> </a:t>
            </a:r>
            <a:r>
              <a:rPr lang="en-US" sz="2000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akar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0=x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+4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Dia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FTI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/>
              <a:t>X+3 =9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8. </a:t>
            </a:r>
          </a:p>
          <a:p>
            <a:r>
              <a:rPr lang="en-US" sz="2000" dirty="0" smtClean="0"/>
              <a:t>Pernyataan1:</a:t>
            </a:r>
            <a:r>
              <a:rPr lang="sv-SE" sz="2000" dirty="0" smtClean="0"/>
              <a:t> hujan turun sekarang </a:t>
            </a:r>
          </a:p>
          <a:p>
            <a:r>
              <a:rPr lang="sv-SE" sz="2000" dirty="0" smtClean="0"/>
              <a:t>Pernyataan2: saya tidak pergi ke pasar</a:t>
            </a:r>
          </a:p>
          <a:p>
            <a:r>
              <a:rPr lang="en-US" sz="2000" dirty="0" err="1" smtClean="0"/>
              <a:t>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: </a:t>
            </a:r>
            <a:r>
              <a:rPr lang="en-US" sz="2000" dirty="0" err="1" smtClean="0"/>
              <a:t>negasi</a:t>
            </a:r>
            <a:r>
              <a:rPr lang="en-US" sz="2000" dirty="0" smtClean="0"/>
              <a:t>, </a:t>
            </a:r>
            <a:r>
              <a:rPr lang="en-US" sz="2000" dirty="0" err="1" smtClean="0"/>
              <a:t>disjungsi</a:t>
            </a:r>
            <a:r>
              <a:rPr lang="en-US" sz="2000" dirty="0" smtClean="0"/>
              <a:t>, </a:t>
            </a:r>
            <a:r>
              <a:rPr lang="en-US" sz="2000" dirty="0" err="1" smtClean="0"/>
              <a:t>konjungsi</a:t>
            </a:r>
            <a:r>
              <a:rPr lang="en-US" sz="2000" dirty="0" smtClean="0"/>
              <a:t>, </a:t>
            </a:r>
            <a:r>
              <a:rPr lang="en-US" sz="2000" dirty="0" err="1" smtClean="0"/>
              <a:t>implikasi</a:t>
            </a:r>
            <a:r>
              <a:rPr lang="en-US" sz="2000" dirty="0" smtClean="0"/>
              <a:t>, </a:t>
            </a:r>
            <a:r>
              <a:rPr lang="en-US" sz="2000" dirty="0" err="1" smtClean="0"/>
              <a:t>biimplikasi</a:t>
            </a:r>
            <a:r>
              <a:rPr lang="en-US" sz="2000" dirty="0" smtClean="0"/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2128" y="187656"/>
            <a:ext cx="4191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000" dirty="0" smtClean="0"/>
              <a:t>9. </a:t>
            </a:r>
            <a:r>
              <a:rPr lang="en-US" sz="2000" dirty="0" err="1" smtClean="0"/>
              <a:t>Ubahlah</a:t>
            </a:r>
            <a:r>
              <a:rPr lang="en-US" sz="2000" dirty="0" smtClean="0"/>
              <a:t> </a:t>
            </a:r>
            <a:r>
              <a:rPr lang="en-US" sz="2000" dirty="0" err="1" smtClean="0"/>
              <a:t>penyataan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penyataan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predikat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smtClean="0"/>
              <a:t>Budi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ayahnya</a:t>
            </a:r>
            <a:r>
              <a:rPr lang="en-US" sz="2000" dirty="0" smtClean="0"/>
              <a:t> Amir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Daun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berwarna</a:t>
            </a:r>
            <a:r>
              <a:rPr lang="en-US" sz="2000" dirty="0" smtClean="0"/>
              <a:t> </a:t>
            </a:r>
            <a:r>
              <a:rPr lang="en-US" sz="2000" dirty="0" err="1" smtClean="0"/>
              <a:t>merah</a:t>
            </a: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makan</a:t>
            </a:r>
            <a:r>
              <a:rPr lang="en-US" sz="2000" dirty="0" smtClean="0"/>
              <a:t> </a:t>
            </a:r>
            <a:r>
              <a:rPr lang="en-US" sz="2000" dirty="0" err="1" smtClean="0"/>
              <a:t>rambutan</a:t>
            </a: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FTI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pandai</a:t>
            </a:r>
            <a:endParaRPr lang="en-US" sz="2000" dirty="0" smtClean="0"/>
          </a:p>
          <a:p>
            <a:pPr marL="457200" indent="-457200">
              <a:buFont typeface="+mj-lt"/>
              <a:buAutoNum type="alphaLcPeriod"/>
            </a:pP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222</Words>
  <Application>Microsoft Office PowerPoint</Application>
  <PresentationFormat>On-screen Show (4:3)</PresentationFormat>
  <Paragraphs>88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361</cp:revision>
  <dcterms:created xsi:type="dcterms:W3CDTF">2006-08-16T00:00:00Z</dcterms:created>
  <dcterms:modified xsi:type="dcterms:W3CDTF">2014-12-30T00:46:41Z</dcterms:modified>
</cp:coreProperties>
</file>