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94660"/>
  </p:normalViewPr>
  <p:slideViewPr>
    <p:cSldViewPr>
      <p:cViewPr varScale="1">
        <p:scale>
          <a:sx n="83" d="100"/>
          <a:sy n="83" d="100"/>
        </p:scale>
        <p:origin x="-702" y="-78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sulistyanto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file:///C:\Users\LenovoY430\Desktop\Image_0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1303" y="1752600"/>
            <a:ext cx="6382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 (TSI354)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 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Kontrak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Kuliah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043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Pengenalan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029831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	</a:t>
            </a:r>
            <a:r>
              <a:rPr lang="en-US" sz="2000" dirty="0" smtClean="0"/>
              <a:t>M. </a:t>
            </a:r>
            <a:r>
              <a:rPr lang="en-US" sz="2000" dirty="0" err="1" smtClean="0"/>
              <a:t>Priyono</a:t>
            </a:r>
            <a:r>
              <a:rPr lang="en-US" sz="2000" dirty="0" smtClean="0"/>
              <a:t> Tri </a:t>
            </a:r>
            <a:r>
              <a:rPr lang="en-US" sz="2000" dirty="0" err="1" smtClean="0"/>
              <a:t>Sulistyanto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Birthday</a:t>
            </a:r>
            <a:r>
              <a:rPr lang="en-US" sz="2000" b="1" dirty="0" smtClean="0"/>
              <a:t>	</a:t>
            </a:r>
            <a:r>
              <a:rPr lang="en-US" sz="2000" dirty="0" smtClean="0"/>
              <a:t>April, 1982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en-US" sz="2000" b="1" dirty="0" smtClean="0"/>
              <a:t>	</a:t>
            </a:r>
            <a:r>
              <a:rPr lang="en-US" sz="2000" dirty="0" smtClean="0"/>
              <a:t>S.T. (S1) from </a:t>
            </a:r>
            <a:r>
              <a:rPr lang="en-US" sz="2000" dirty="0" err="1" smtClean="0"/>
              <a:t>Fisika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, </a:t>
            </a:r>
            <a:r>
              <a:rPr lang="en-US" sz="2000" dirty="0" err="1" smtClean="0"/>
              <a:t>Univesitas</a:t>
            </a:r>
            <a:r>
              <a:rPr lang="en-US" sz="2000" dirty="0" smtClean="0"/>
              <a:t> </a:t>
            </a:r>
            <a:r>
              <a:rPr lang="en-US" sz="2000" dirty="0" err="1" smtClean="0"/>
              <a:t>Gadjah</a:t>
            </a:r>
            <a:r>
              <a:rPr lang="en-US" sz="2000" dirty="0" smtClean="0"/>
              <a:t> </a:t>
            </a:r>
            <a:r>
              <a:rPr lang="en-US" sz="2000" dirty="0" err="1" smtClean="0"/>
              <a:t>Mada</a:t>
            </a:r>
            <a:r>
              <a:rPr lang="en-US" sz="2000" dirty="0" smtClean="0"/>
              <a:t> in 2005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	M. Eng (S2) from Computer Science and Information Engineering, Asia University (Taiwan) in 2010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msulistyanto@gmail.com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HP	085736692124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083784"/>
            <a:ext cx="708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Work experiences</a:t>
            </a:r>
            <a:r>
              <a:rPr lang="en-US" sz="2000" b="1" dirty="0" smtClean="0"/>
              <a:t>	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2008-2010	</a:t>
            </a:r>
            <a:r>
              <a:rPr lang="en-US" sz="2000" dirty="0" smtClean="0"/>
              <a:t>Researcher with Asia University and Vanguard International Semiconductor (VIS) , Taiwan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	</a:t>
            </a:r>
            <a:r>
              <a:rPr lang="en-US" sz="2000" dirty="0" smtClean="0"/>
              <a:t>Internee for Device Engineer of VIS , Taiwan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2010-2014  	</a:t>
            </a:r>
            <a:r>
              <a:rPr lang="en-US" sz="2000" dirty="0" smtClean="0"/>
              <a:t>R&amp;D Engineer of VIS</a:t>
            </a:r>
            <a:endParaRPr lang="en-US" sz="2000" dirty="0"/>
          </a:p>
        </p:txBody>
      </p:sp>
      <p:pic>
        <p:nvPicPr>
          <p:cNvPr id="9" name="Picture 8" descr="Image_0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762000" y="10668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517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Kontrak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E-commerce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120676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Minimum </a:t>
            </a:r>
            <a:r>
              <a:rPr lang="en-US" sz="2400" b="1" dirty="0" err="1" smtClean="0"/>
              <a:t>kehadiran</a:t>
            </a:r>
            <a:r>
              <a:rPr lang="en-US" sz="2400" b="1" dirty="0" smtClean="0"/>
              <a:t> 75% (12  </a:t>
            </a:r>
            <a:r>
              <a:rPr lang="en-US" sz="2400" b="1" dirty="0" err="1" smtClean="0"/>
              <a:t>pertemuan</a:t>
            </a:r>
            <a:r>
              <a:rPr lang="en-US" sz="2400" b="1" dirty="0" smtClean="0"/>
              <a:t>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FF0000"/>
                </a:solidFill>
              </a:rPr>
              <a:t>Tidak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ujian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susulan</a:t>
            </a:r>
            <a:r>
              <a:rPr lang="en-US" sz="2400" b="1" dirty="0" smtClean="0"/>
              <a:t>.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Total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Praktikum</a:t>
            </a:r>
            <a:r>
              <a:rPr lang="en-US" sz="2400" b="1" dirty="0" smtClean="0"/>
              <a:t> (15%)+ </a:t>
            </a:r>
            <a:r>
              <a:rPr lang="en-US" sz="2400" b="1" dirty="0" err="1" smtClean="0"/>
              <a:t>Tugas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PR,Quiz</a:t>
            </a:r>
            <a:r>
              <a:rPr lang="en-US" sz="2400" b="1" dirty="0" smtClean="0"/>
              <a:t>)  (25%) + UTS (30%) + UAS (40%)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Kalau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permasalahan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langsung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bertanya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Dosen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Menguasai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bahasa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pemrograman</a:t>
            </a:r>
            <a:r>
              <a:rPr lang="en-US" sz="2400" b="1" dirty="0" smtClean="0"/>
              <a:t> Java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Menguasai</a:t>
            </a:r>
            <a:r>
              <a:rPr lang="en-US" sz="2400" b="1" dirty="0" smtClean="0"/>
              <a:t> Eclipse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Android Studio (</a:t>
            </a:r>
            <a:r>
              <a:rPr lang="en-US" sz="2400" b="1" dirty="0" err="1" smtClean="0"/>
              <a:t>Inteli</a:t>
            </a:r>
            <a:r>
              <a:rPr lang="en-US" sz="2400" b="1" dirty="0" smtClean="0"/>
              <a:t> IDEA)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Saat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kuliah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membawa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laptop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Mempunyai</a:t>
            </a:r>
            <a:r>
              <a:rPr lang="en-US" sz="2400" b="1" dirty="0" smtClean="0"/>
              <a:t> HP/Tablet/Android Emulator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E-commerce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7620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 err="1" smtClean="0"/>
              <a:t>Pemrograman</a:t>
            </a:r>
            <a:r>
              <a:rPr lang="en-US" sz="2400" dirty="0" smtClean="0"/>
              <a:t> Layout </a:t>
            </a:r>
            <a:r>
              <a:rPr lang="en-US" sz="2400" dirty="0" err="1" smtClean="0"/>
              <a:t>Dinamis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id-ID" sz="2400" dirty="0" smtClean="0"/>
              <a:t>Aplikasi </a:t>
            </a:r>
            <a:r>
              <a:rPr lang="id-ID" sz="2400" dirty="0" smtClean="0"/>
              <a:t>Database </a:t>
            </a:r>
            <a:r>
              <a:rPr lang="en-US" sz="2400" dirty="0" err="1" smtClean="0"/>
              <a:t>Lanjut</a:t>
            </a:r>
            <a:r>
              <a:rPr lang="id-ID" sz="2400" dirty="0" smtClean="0"/>
              <a:t> </a:t>
            </a:r>
            <a:endParaRPr lang="en-US" sz="2400" dirty="0" smtClean="0"/>
          </a:p>
          <a:p>
            <a:pPr marL="914400" lvl="1" indent="-457200">
              <a:buFontTx/>
              <a:buAutoNum type="arabicPeriod"/>
            </a:pP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Database Server</a:t>
            </a:r>
          </a:p>
          <a:p>
            <a:pPr marL="914400" lvl="1" indent="-457200">
              <a:buFontTx/>
              <a:buAutoNum type="arabicPeriod"/>
            </a:pPr>
            <a:r>
              <a:rPr lang="en-US" sz="2400" dirty="0" smtClean="0"/>
              <a:t>Web-service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JSON</a:t>
            </a:r>
          </a:p>
          <a:p>
            <a:pPr marL="457200" indent="-457200">
              <a:buAutoNum type="arabicPeriod"/>
            </a:pPr>
            <a:r>
              <a:rPr lang="id-ID" sz="2400" dirty="0" smtClean="0"/>
              <a:t>Aplikasi Game </a:t>
            </a: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dirty="0" smtClean="0"/>
              <a:t>Import Game Engine Library</a:t>
            </a:r>
          </a:p>
          <a:p>
            <a:pPr marL="914400" lvl="1" indent="-457200">
              <a:buAutoNum type="arabicPeriod"/>
            </a:pP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game engine</a:t>
            </a:r>
          </a:p>
          <a:p>
            <a:pPr marL="457200" indent="-457200">
              <a:buAutoNum type="arabicPeriod"/>
            </a:pPr>
            <a:r>
              <a:rPr lang="id-ID" sz="2400" dirty="0" smtClean="0"/>
              <a:t>Pemrograman  untuk  akses hardware</a:t>
            </a: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dirty="0" err="1" smtClean="0"/>
              <a:t>Akselerometer</a:t>
            </a:r>
            <a:r>
              <a:rPr lang="en-US" sz="2400" dirty="0" smtClean="0"/>
              <a:t>, </a:t>
            </a:r>
            <a:r>
              <a:rPr lang="en-US" sz="2400" dirty="0" err="1" smtClean="0"/>
              <a:t>Kompas</a:t>
            </a:r>
            <a:r>
              <a:rPr lang="en-US" sz="2400" dirty="0" smtClean="0"/>
              <a:t>, GPS</a:t>
            </a:r>
          </a:p>
          <a:p>
            <a:pPr marL="914400" lvl="1" indent="-457200">
              <a:buAutoNum type="arabicPeriod"/>
            </a:pPr>
            <a:r>
              <a:rPr lang="en-US" sz="2400" dirty="0" err="1" smtClean="0"/>
              <a:t>Telepon</a:t>
            </a: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dirty="0" smtClean="0"/>
              <a:t>Bluetooth</a:t>
            </a:r>
          </a:p>
          <a:p>
            <a:pPr marL="914400" lvl="1" indent="-457200">
              <a:buAutoNum type="arabicPeriod"/>
            </a:pPr>
            <a:r>
              <a:rPr lang="en-US" sz="2400" dirty="0" err="1" smtClean="0"/>
              <a:t>Wifi</a:t>
            </a: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400" dirty="0" err="1" smtClean="0"/>
              <a:t>Kamera</a:t>
            </a:r>
            <a:r>
              <a:rPr lang="en-US" sz="2400" dirty="0" smtClean="0"/>
              <a:t> </a:t>
            </a:r>
          </a:p>
          <a:p>
            <a:pPr marL="457200" indent="-457200">
              <a:buAutoNum type="arabicPeriod"/>
            </a:pPr>
            <a:r>
              <a:rPr lang="id-ID" sz="2400" dirty="0" smtClean="0"/>
              <a:t>Pemrograman SMS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id-ID" sz="2400" dirty="0" smtClean="0"/>
              <a:t>Aplikasi mobile tingkat lanjut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162</Words>
  <Application>Microsoft Office PowerPoint</Application>
  <PresentationFormat>On-screen Show (4:3)</PresentationFormat>
  <Paragraphs>51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74</cp:revision>
  <dcterms:created xsi:type="dcterms:W3CDTF">2006-08-16T00:00:00Z</dcterms:created>
  <dcterms:modified xsi:type="dcterms:W3CDTF">2015-10-05T14:00:51Z</dcterms:modified>
</cp:coreProperties>
</file>