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0" r:id="rId2"/>
    <p:sldId id="273" r:id="rId3"/>
    <p:sldId id="29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5" autoAdjust="0"/>
    <p:restoredTop sz="94660"/>
  </p:normalViewPr>
  <p:slideViewPr>
    <p:cSldViewPr>
      <p:cViewPr varScale="1">
        <p:scale>
          <a:sx n="65" d="100"/>
          <a:sy n="65" d="100"/>
        </p:scale>
        <p:origin x="-330" y="-96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-2292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646" y="1752600"/>
            <a:ext cx="87379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II (TSI354)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V :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Database </a:t>
            </a:r>
            <a:r>
              <a:rPr lang="en-US" sz="3200" b="1" dirty="0" err="1" smtClean="0">
                <a:solidFill>
                  <a:srgbClr val="FFFF00"/>
                </a:solidFill>
              </a:rPr>
              <a:t>Lanjut</a:t>
            </a:r>
            <a:r>
              <a:rPr lang="en-US" sz="3200" b="1" dirty="0" smtClean="0">
                <a:solidFill>
                  <a:srgbClr val="FFFF00"/>
                </a:solidFill>
              </a:rPr>
              <a:t>&gt; </a:t>
            </a:r>
            <a:r>
              <a:rPr lang="en-US" sz="3200" b="1" dirty="0" err="1" smtClean="0">
                <a:solidFill>
                  <a:srgbClr val="FFFF00"/>
                </a:solidFill>
              </a:rPr>
              <a:t>konek</a:t>
            </a:r>
            <a:r>
              <a:rPr lang="en-US" sz="3200" b="1" dirty="0" err="1" smtClean="0">
                <a:solidFill>
                  <a:srgbClr val="FFFF00"/>
                </a:solidFill>
              </a:rPr>
              <a:t>si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Database Server &amp; JSON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6858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Layout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Lanjut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14400" lvl="1" indent="-457200">
              <a:buFontTx/>
              <a:buAutoNum type="arabicPeriod"/>
            </a:pP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Pemrograman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Layout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Dinamis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14400" lvl="1" indent="-457200">
              <a:buFontTx/>
              <a:buAutoNum type="arabicPeriod"/>
            </a:pP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Aturan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layout UI Android</a:t>
            </a:r>
          </a:p>
          <a:p>
            <a:pPr marL="914400" lvl="1" indent="-457200">
              <a:buFontTx/>
              <a:buAutoNum type="arabicPeriod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Material Design</a:t>
            </a:r>
          </a:p>
          <a:p>
            <a:pPr marL="457200" indent="-457200">
              <a:buFontTx/>
              <a:buAutoNum type="arabicPeriod"/>
            </a:pPr>
            <a:r>
              <a:rPr lang="id-ID" sz="2000" dirty="0" smtClean="0"/>
              <a:t>Aplikasi Database </a:t>
            </a:r>
            <a:r>
              <a:rPr lang="en-US" sz="2000" dirty="0" err="1" smtClean="0"/>
              <a:t>Lanjut</a:t>
            </a:r>
            <a:r>
              <a:rPr lang="id-ID" sz="2000" dirty="0" smtClean="0"/>
              <a:t> </a:t>
            </a:r>
            <a:endParaRPr lang="en-US" sz="2000" dirty="0" smtClean="0"/>
          </a:p>
          <a:p>
            <a:pPr marL="914400" lvl="1" indent="-457200">
              <a:buFontTx/>
              <a:buAutoNum type="arabicPeriod"/>
            </a:pPr>
            <a:r>
              <a:rPr lang="en-US" sz="2000" dirty="0" err="1" smtClean="0"/>
              <a:t>Akses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Database Server</a:t>
            </a:r>
          </a:p>
          <a:p>
            <a:pPr marL="914400" lvl="1" indent="-457200">
              <a:buFontTx/>
              <a:buAutoNum type="arabicPeriod"/>
            </a:pPr>
            <a:r>
              <a:rPr lang="en-US" sz="2000" dirty="0" smtClean="0"/>
              <a:t>Web-service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JSON</a:t>
            </a:r>
          </a:p>
          <a:p>
            <a:pPr marL="457200" indent="-457200"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Aplikasi Game 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Import Game Engine Library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Pemrograman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dengan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game engine</a:t>
            </a:r>
          </a:p>
          <a:p>
            <a:pPr marL="457200" indent="-457200"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Pemrograman  untuk  akses hardware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Akselerometer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Kompas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 GPS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Telepon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Bluetooth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Wifi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Kamera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457200" indent="-457200"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Pemrograman SMS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Aplikasi mobile tingkat lanjut 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7851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smtClean="0"/>
              <a:t>Database Server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173301"/>
            <a:ext cx="5562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smtClean="0"/>
              <a:t>Material Design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desain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dikembangkan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Google. (</a:t>
            </a:r>
            <a:r>
              <a:rPr lang="en-US" sz="2000" dirty="0" err="1" smtClean="0"/>
              <a:t>mulai</a:t>
            </a:r>
            <a:r>
              <a:rPr lang="en-US" sz="2000" dirty="0" smtClean="0"/>
              <a:t> Android v5.0+)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Desain</a:t>
            </a:r>
            <a:r>
              <a:rPr lang="en-US" sz="2000" dirty="0" smtClean="0"/>
              <a:t> </a:t>
            </a:r>
            <a:r>
              <a:rPr lang="en-US" sz="2000" dirty="0" err="1" smtClean="0"/>
              <a:t>menerapkan</a:t>
            </a:r>
            <a:r>
              <a:rPr lang="en-US" sz="2000" dirty="0" smtClean="0"/>
              <a:t> </a:t>
            </a:r>
            <a:r>
              <a:rPr lang="en-US" sz="2000" dirty="0" err="1" smtClean="0"/>
              <a:t>peningkatan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</a:t>
            </a:r>
            <a:r>
              <a:rPr lang="en-US" sz="2000" dirty="0" smtClean="0"/>
              <a:t> </a:t>
            </a:r>
            <a:r>
              <a:rPr lang="en-US" sz="2000" dirty="0" err="1" smtClean="0"/>
              <a:t>berbasis</a:t>
            </a:r>
            <a:r>
              <a:rPr lang="en-US" sz="2000" dirty="0" smtClean="0"/>
              <a:t> grid, </a:t>
            </a:r>
            <a:r>
              <a:rPr lang="en-US" sz="2000" dirty="0" err="1" smtClean="0"/>
              <a:t>anismasi</a:t>
            </a:r>
            <a:r>
              <a:rPr lang="en-US" sz="2000" dirty="0" smtClean="0"/>
              <a:t> </a:t>
            </a:r>
            <a:r>
              <a:rPr lang="en-US" sz="2000" dirty="0" err="1" smtClean="0"/>
              <a:t>responsif</a:t>
            </a:r>
            <a:r>
              <a:rPr lang="en-US" sz="2000" dirty="0" smtClean="0"/>
              <a:t>, </a:t>
            </a:r>
            <a:r>
              <a:rPr lang="en-US" sz="2000" dirty="0" err="1" smtClean="0"/>
              <a:t>tansisi</a:t>
            </a:r>
            <a:r>
              <a:rPr lang="en-US" sz="2000" dirty="0" smtClean="0"/>
              <a:t>, padding, </a:t>
            </a:r>
            <a:r>
              <a:rPr lang="en-US" sz="2000" dirty="0" err="1" smtClean="0"/>
              <a:t>efek</a:t>
            </a:r>
            <a:r>
              <a:rPr lang="en-US" sz="2000" dirty="0" smtClean="0"/>
              <a:t> </a:t>
            </a:r>
            <a:r>
              <a:rPr lang="en-US" sz="2000" dirty="0" err="1" smtClean="0"/>
              <a:t>kedalaman</a:t>
            </a:r>
            <a:r>
              <a:rPr lang="en-US" sz="2000" dirty="0" smtClean="0"/>
              <a:t>, </a:t>
            </a:r>
            <a:r>
              <a:rPr lang="en-US" sz="2000" dirty="0" err="1" smtClean="0"/>
              <a:t>pencahayaan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bayangan</a:t>
            </a:r>
            <a:r>
              <a:rPr lang="en-US" sz="20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Sumber</a:t>
            </a:r>
            <a:r>
              <a:rPr lang="en-US" sz="2000" dirty="0" smtClean="0"/>
              <a:t>: https://www.google.com/design/spec/material-design/introduction.html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990600"/>
            <a:ext cx="25622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3939</TotalTime>
  <Words>143</Words>
  <Application>Microsoft Office PowerPoint</Application>
  <PresentationFormat>On-screen Show (4:3)</PresentationFormat>
  <Paragraphs>35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110</cp:revision>
  <dcterms:created xsi:type="dcterms:W3CDTF">2006-08-16T00:00:00Z</dcterms:created>
  <dcterms:modified xsi:type="dcterms:W3CDTF">2015-10-19T23:08:54Z</dcterms:modified>
</cp:coreProperties>
</file>