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5" autoAdjust="0"/>
    <p:restoredTop sz="94660"/>
  </p:normalViewPr>
  <p:slideViewPr>
    <p:cSldViewPr>
      <p:cViewPr varScale="1">
        <p:scale>
          <a:sx n="60" d="100"/>
          <a:sy n="60" d="100"/>
        </p:scale>
        <p:origin x="-264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1303" y="1752600"/>
            <a:ext cx="6382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III 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Aturan</a:t>
            </a:r>
            <a:r>
              <a:rPr lang="en-US" sz="3200" b="1" dirty="0" smtClean="0">
                <a:solidFill>
                  <a:srgbClr val="FFFF00"/>
                </a:solidFill>
              </a:rPr>
              <a:t> Layout UI Android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55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</a:t>
            </a:r>
            <a:r>
              <a:rPr lang="en-US" sz="3000" b="1" dirty="0" err="1" smtClean="0"/>
              <a:t>Scaleable</a:t>
            </a:r>
            <a:r>
              <a:rPr lang="en-US" sz="3000" b="1" dirty="0" smtClean="0"/>
              <a:t> pixel/ </a:t>
            </a:r>
            <a:r>
              <a:rPr lang="en-US" sz="3000" b="1" dirty="0" smtClean="0"/>
              <a:t>s</a:t>
            </a:r>
            <a:r>
              <a:rPr lang="en-US" sz="3000" b="1" dirty="0" smtClean="0"/>
              <a:t>p)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229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Scalable pixel (sp)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dikhususkan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font.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Nilai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dari</a:t>
            </a:r>
            <a:r>
              <a:rPr lang="en-US" sz="2400" dirty="0" smtClean="0"/>
              <a:t> sp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sp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sp </a:t>
            </a:r>
            <a:r>
              <a:rPr lang="en-US" sz="2400" dirty="0" err="1" smtClean="0"/>
              <a:t>diperuntukan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font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accessibility,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font  </a:t>
            </a:r>
            <a:r>
              <a:rPr lang="en-US" sz="2400" dirty="0" err="1" smtClean="0"/>
              <a:t>cocok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preferensi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830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Merancang</a:t>
            </a:r>
            <a:r>
              <a:rPr lang="en-US" sz="3000" b="1" dirty="0" smtClean="0"/>
              <a:t> layout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dp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padalayar</a:t>
            </a:r>
            <a:r>
              <a:rPr lang="en-US" sz="2400" dirty="0" smtClean="0"/>
              <a:t>,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pengukuran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dp</a:t>
            </a:r>
            <a:r>
              <a:rPr lang="en-US" sz="2400" dirty="0" smtClean="0"/>
              <a:t>  = (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pixel * 160) / density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Sebuah</a:t>
            </a:r>
            <a:r>
              <a:rPr lang="en-US" sz="2400" dirty="0" smtClean="0"/>
              <a:t> icon  32x32 </a:t>
            </a:r>
            <a:r>
              <a:rPr lang="en-US" sz="2400" dirty="0" err="1" smtClean="0"/>
              <a:t>px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resolusi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320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 16x16 </a:t>
            </a:r>
            <a:r>
              <a:rPr lang="en-US" sz="2400" dirty="0" err="1" smtClean="0"/>
              <a:t>dp</a:t>
            </a:r>
            <a:r>
              <a:rPr lang="en-US" sz="2400" dirty="0" smtClean="0"/>
              <a:t> 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42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Penskalaan</a:t>
            </a:r>
            <a:r>
              <a:rPr lang="en-US" sz="3000" b="1" dirty="0" smtClean="0"/>
              <a:t> image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Image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diskalakan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resolusi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</a:t>
            </a:r>
            <a:r>
              <a:rPr lang="en-US" sz="2400" dirty="0" err="1" smtClean="0"/>
              <a:t>n</a:t>
            </a:r>
            <a:r>
              <a:rPr lang="en-US" sz="2400" dirty="0" smtClean="0"/>
              <a:t> ratio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1971675"/>
            <a:ext cx="73533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00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Material Design (intro)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5562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Material Design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Google. (</a:t>
            </a:r>
            <a:r>
              <a:rPr lang="en-US" sz="2000" dirty="0" err="1" smtClean="0"/>
              <a:t>mulai</a:t>
            </a:r>
            <a:r>
              <a:rPr lang="en-US" sz="2000" dirty="0" smtClean="0"/>
              <a:t> Android v5.0+)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Desain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peningkatan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grid, </a:t>
            </a:r>
            <a:r>
              <a:rPr lang="en-US" sz="2000" dirty="0" err="1" smtClean="0"/>
              <a:t>anismasi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responsif</a:t>
            </a:r>
            <a:r>
              <a:rPr lang="en-US" sz="2000" dirty="0" smtClean="0"/>
              <a:t>, </a:t>
            </a:r>
            <a:r>
              <a:rPr lang="en-US" sz="2000" dirty="0" err="1" smtClean="0"/>
              <a:t>tansisi</a:t>
            </a:r>
            <a:r>
              <a:rPr lang="en-US" sz="2000" dirty="0" smtClean="0"/>
              <a:t>, padding, </a:t>
            </a:r>
            <a:r>
              <a:rPr lang="en-US" sz="2000" dirty="0" err="1" smtClean="0"/>
              <a:t>efek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kedalaman</a:t>
            </a:r>
            <a:r>
              <a:rPr lang="en-US" sz="2000" dirty="0" smtClean="0"/>
              <a:t>, </a:t>
            </a:r>
            <a:r>
              <a:rPr lang="en-US" sz="2000" dirty="0" err="1" smtClean="0"/>
              <a:t>pencahayaan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Sumber</a:t>
            </a:r>
            <a:r>
              <a:rPr lang="en-US" sz="2000" dirty="0" smtClean="0"/>
              <a:t>: https://www.google.com/design/spec/material-design/introduction.html</a:t>
            </a:r>
            <a:endParaRPr lang="en-US" sz="2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990600"/>
            <a:ext cx="2562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72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Material Design (</a:t>
            </a:r>
            <a:r>
              <a:rPr lang="en-US" sz="3000" b="1" dirty="0" err="1" smtClean="0"/>
              <a:t>animasi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7170" name="Picture 2" descr="http://2.bp.blogspot.com/-8d-2v7Wikko/VHjbO6acFOI/AAAAAAAABkg/JX9j2r3ol0Y/s1600/GIF-UI-Design-00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9906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03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Material Design (</a:t>
            </a:r>
            <a:r>
              <a:rPr lang="en-US" sz="3000" b="1" dirty="0" err="1" smtClean="0"/>
              <a:t>Konsep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Material design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“</a:t>
            </a:r>
            <a:r>
              <a:rPr lang="en-US" sz="2000" dirty="0" err="1" smtClean="0"/>
              <a:t>kertas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tinta</a:t>
            </a:r>
            <a:r>
              <a:rPr lang="en-US" sz="2000" dirty="0" smtClean="0"/>
              <a:t>”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Dalam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diibaratkan</a:t>
            </a:r>
            <a:r>
              <a:rPr lang="en-US" sz="2000" dirty="0" smtClean="0"/>
              <a:t> element UI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bidang</a:t>
            </a:r>
            <a:r>
              <a:rPr lang="en-US" sz="2000" dirty="0" smtClean="0"/>
              <a:t> </a:t>
            </a:r>
            <a:r>
              <a:rPr lang="en-US" sz="2000" dirty="0" err="1" smtClean="0"/>
              <a:t>datar</a:t>
            </a:r>
            <a:r>
              <a:rPr lang="en-US" sz="2000" dirty="0" smtClean="0"/>
              <a:t> </a:t>
            </a:r>
            <a:r>
              <a:rPr lang="en-US" sz="2000" dirty="0" err="1" smtClean="0"/>
              <a:t>setinggi</a:t>
            </a:r>
            <a:r>
              <a:rPr lang="en-US" sz="2000" dirty="0" smtClean="0"/>
              <a:t> 1dp,</a:t>
            </a:r>
            <a:endParaRPr lang="en-US" sz="20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2828"/>
            <a:ext cx="5057775" cy="337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43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Material Design (</a:t>
            </a:r>
            <a:r>
              <a:rPr lang="en-US" sz="3000" b="1" dirty="0" err="1" smtClean="0"/>
              <a:t>cahaya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bayangan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material, </a:t>
            </a:r>
            <a:r>
              <a:rPr lang="en-US" sz="2000" dirty="0" err="1" smtClean="0"/>
              <a:t>cahaya</a:t>
            </a:r>
            <a:r>
              <a:rPr lang="en-US" sz="2000" dirty="0" smtClean="0"/>
              <a:t> virtual </a:t>
            </a:r>
            <a:r>
              <a:rPr lang="en-US" sz="2000" dirty="0" err="1" smtClean="0"/>
              <a:t>menyinari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layar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Cahaya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menciptakan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cahaya</a:t>
            </a:r>
            <a:r>
              <a:rPr lang="en-US" sz="2000" dirty="0" smtClean="0"/>
              <a:t>  </a:t>
            </a:r>
            <a:r>
              <a:rPr lang="en-US" sz="2000" dirty="0" err="1" smtClean="0"/>
              <a:t>ambien</a:t>
            </a:r>
            <a:r>
              <a:rPr lang="en-US" sz="2000" dirty="0" smtClean="0"/>
              <a:t> (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) </a:t>
            </a:r>
            <a:r>
              <a:rPr lang="en-US" sz="2000" dirty="0" err="1" smtClean="0"/>
              <a:t>menciptakan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 </a:t>
            </a:r>
            <a:r>
              <a:rPr lang="en-US" sz="2000" dirty="0" err="1" smtClean="0"/>
              <a:t>lembut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sudut</a:t>
            </a:r>
            <a:r>
              <a:rPr lang="en-US" sz="2000" dirty="0" smtClean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58568"/>
            <a:ext cx="8686800" cy="30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/>
              <a:t>Layout </a:t>
            </a:r>
            <a:r>
              <a:rPr lang="en-US" sz="2000" dirty="0" err="1" smtClean="0"/>
              <a:t>Lanjut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Aturan</a:t>
            </a:r>
            <a:r>
              <a:rPr lang="en-US" sz="2000" dirty="0" smtClean="0"/>
              <a:t> layout UI Android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Database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Lanjut</a:t>
            </a: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Web-service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546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Pengukuran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925830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Beberap</a:t>
            </a:r>
            <a:r>
              <a:rPr lang="en-US" sz="2800" dirty="0" smtClean="0"/>
              <a:t> unit (</a:t>
            </a:r>
            <a:r>
              <a:rPr lang="en-US" sz="2800" dirty="0" err="1" smtClean="0"/>
              <a:t>satuan</a:t>
            </a:r>
            <a:r>
              <a:rPr lang="en-US" sz="2800" dirty="0" smtClean="0"/>
              <a:t>)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arti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konteks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berlainan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Disini</a:t>
            </a:r>
            <a:r>
              <a:rPr lang="en-US" sz="2800" dirty="0" smtClean="0"/>
              <a:t> </a:t>
            </a:r>
            <a:r>
              <a:rPr lang="en-US" sz="2800" dirty="0" err="1" smtClean="0"/>
              <a:t>dikupas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pixel , device-independent pixels, </a:t>
            </a:r>
            <a:r>
              <a:rPr lang="en-US" sz="2800" dirty="0" err="1" smtClean="0"/>
              <a:t>dan</a:t>
            </a:r>
            <a:r>
              <a:rPr lang="en-US" sz="2800" dirty="0" smtClean="0"/>
              <a:t> scalable pixel.</a:t>
            </a: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298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(Pixel density)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Jumlah</a:t>
            </a:r>
            <a:r>
              <a:rPr lang="en-US" sz="2400" dirty="0" smtClean="0"/>
              <a:t> pixel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inci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pixel density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Layar</a:t>
            </a:r>
            <a:r>
              <a:rPr lang="en-US" sz="2400" dirty="0" smtClean="0"/>
              <a:t> HD (high-density)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pixel per </a:t>
            </a:r>
            <a:r>
              <a:rPr lang="en-US" sz="2400" dirty="0" err="1" smtClean="0"/>
              <a:t>inci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yang low-density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Objek</a:t>
            </a:r>
            <a:r>
              <a:rPr lang="en-US" sz="2400" dirty="0" smtClean="0"/>
              <a:t> View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Button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low-density,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HD.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Resolusi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total pixel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Screen-density =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(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pixel  / 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(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pixel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211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(Pixel density)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588" y="633413"/>
            <a:ext cx="73628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211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(Pixel density)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647700"/>
            <a:ext cx="73437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63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(Density-independent pixel / </a:t>
            </a:r>
            <a:r>
              <a:rPr lang="en-US" sz="3000" b="1" dirty="0" err="1" smtClean="0"/>
              <a:t>dp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229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Density independence </a:t>
            </a:r>
            <a:r>
              <a:rPr lang="en-US" sz="2400" dirty="0" err="1" smtClean="0"/>
              <a:t>mengacu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yang uniform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UI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density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Density-independence pixel (</a:t>
            </a:r>
            <a:r>
              <a:rPr lang="en-US" sz="2400" dirty="0" err="1" smtClean="0"/>
              <a:t>diucapkan</a:t>
            </a:r>
            <a:r>
              <a:rPr lang="en-US" sz="2400" dirty="0" smtClean="0"/>
              <a:t> dips)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fleksibel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diskalakan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 yang uniform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Android, </a:t>
            </a:r>
            <a:r>
              <a:rPr lang="en-US" sz="2400" dirty="0" err="1" smtClean="0"/>
              <a:t>dianjurkan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supaya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uniform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density.</a:t>
            </a:r>
            <a:endParaRPr lang="en-US" sz="24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63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(Density-independent pixel / </a:t>
            </a:r>
            <a:r>
              <a:rPr lang="en-US" sz="3000" b="1" dirty="0" err="1" smtClean="0"/>
              <a:t>dp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5" y="923925"/>
            <a:ext cx="72961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63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Unit (Density-independent pixel / </a:t>
            </a:r>
            <a:r>
              <a:rPr lang="en-US" sz="3000" b="1" dirty="0" err="1" smtClean="0"/>
              <a:t>dp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229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3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1.5inci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density,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240dp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1 </a:t>
            </a:r>
            <a:r>
              <a:rPr lang="en-US" sz="2400" dirty="0" err="1" smtClean="0"/>
              <a:t>dp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1 pixel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density 160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Rumus</a:t>
            </a:r>
            <a:r>
              <a:rPr lang="en-US" sz="2400" dirty="0" smtClean="0"/>
              <a:t> </a:t>
            </a:r>
            <a:r>
              <a:rPr lang="en-US" sz="2400" dirty="0" err="1" smtClean="0"/>
              <a:t>dp</a:t>
            </a:r>
            <a:r>
              <a:rPr lang="en-US" sz="2400" dirty="0" smtClean="0"/>
              <a:t> = (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pixel * 160) / </a:t>
            </a:r>
            <a:r>
              <a:rPr lang="en-US" sz="2400" dirty="0" err="1" smtClean="0"/>
              <a:t>layar</a:t>
            </a:r>
            <a:r>
              <a:rPr lang="en-US" sz="2400" dirty="0" smtClean="0"/>
              <a:t> density </a:t>
            </a: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1981200"/>
            <a:ext cx="7372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689</Words>
  <Application>Microsoft Office PowerPoint</Application>
  <PresentationFormat>On-screen Show (4:3)</PresentationFormat>
  <Paragraphs>115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101</cp:revision>
  <dcterms:created xsi:type="dcterms:W3CDTF">2006-08-16T00:00:00Z</dcterms:created>
  <dcterms:modified xsi:type="dcterms:W3CDTF">2015-10-06T06:12:44Z</dcterms:modified>
</cp:coreProperties>
</file>