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2" r:id="rId2"/>
    <p:sldId id="290" r:id="rId3"/>
    <p:sldId id="292" r:id="rId4"/>
    <p:sldId id="291" r:id="rId5"/>
    <p:sldId id="293" r:id="rId6"/>
    <p:sldId id="294" r:id="rId7"/>
    <p:sldId id="29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44" y="-576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43378" y="1752600"/>
            <a:ext cx="45384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VII 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Game Engine for Android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2024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Game Engine for Android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600" y="685800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Game Engine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framework </a:t>
            </a:r>
            <a:r>
              <a:rPr lang="en-US" sz="2400" dirty="0" err="1" smtClean="0"/>
              <a:t>perangkat</a:t>
            </a:r>
            <a:r>
              <a:rPr lang="en-US" sz="2400" dirty="0" smtClean="0"/>
              <a:t> </a:t>
            </a:r>
            <a:r>
              <a:rPr lang="en-US" sz="2400" dirty="0" err="1" smtClean="0"/>
              <a:t>lunak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didesain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video game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mobile device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game engine yang </a:t>
            </a:r>
            <a:r>
              <a:rPr lang="en-US" sz="2400" dirty="0" err="1" smtClean="0"/>
              <a:t>khusus</a:t>
            </a:r>
            <a:r>
              <a:rPr lang="en-US" sz="2400" dirty="0" smtClean="0"/>
              <a:t> </a:t>
            </a:r>
            <a:r>
              <a:rPr lang="en-US" sz="2400" dirty="0" err="1" smtClean="0"/>
              <a:t>diperuntukkan</a:t>
            </a:r>
            <a:r>
              <a:rPr lang="en-US" sz="2400" dirty="0" smtClean="0"/>
              <a:t> </a:t>
            </a:r>
            <a:r>
              <a:rPr lang="en-US" sz="2400" dirty="0" err="1" smtClean="0"/>
              <a:t>buat</a:t>
            </a:r>
            <a:r>
              <a:rPr lang="en-US" sz="2400" dirty="0" smtClean="0"/>
              <a:t> Android,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Ureal</a:t>
            </a:r>
            <a:r>
              <a:rPr lang="en-US" sz="2400" dirty="0" smtClean="0"/>
              <a:t>, Unity3D, Game Maker, </a:t>
            </a:r>
            <a:r>
              <a:rPr lang="en-US" sz="2400" dirty="0" err="1" smtClean="0"/>
              <a:t>AndEngine</a:t>
            </a:r>
            <a:r>
              <a:rPr lang="en-US" sz="2400" dirty="0" smtClean="0"/>
              <a:t>, </a:t>
            </a:r>
            <a:r>
              <a:rPr lang="en-US" sz="2400" dirty="0" err="1" smtClean="0"/>
              <a:t>JMonkey</a:t>
            </a:r>
            <a:r>
              <a:rPr lang="en-US" sz="2400" dirty="0" smtClean="0"/>
              <a:t>, Monkey-X, </a:t>
            </a:r>
            <a:r>
              <a:rPr lang="en-US" sz="2400" dirty="0" err="1" smtClean="0"/>
              <a:t>dll</a:t>
            </a: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sesi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dijelaskan</a:t>
            </a:r>
            <a:r>
              <a:rPr lang="en-US" sz="2400" dirty="0" smtClean="0"/>
              <a:t> </a:t>
            </a:r>
            <a:r>
              <a:rPr lang="en-US" sz="2400" dirty="0" err="1" smtClean="0"/>
              <a:t>singkat</a:t>
            </a:r>
            <a:r>
              <a:rPr lang="en-US" sz="2400" dirty="0" smtClean="0"/>
              <a:t> </a:t>
            </a:r>
            <a:r>
              <a:rPr lang="en-US" sz="2400" dirty="0" err="1" smtClean="0"/>
              <a:t>mengenai</a:t>
            </a:r>
            <a:r>
              <a:rPr lang="en-US" sz="2400" dirty="0" smtClean="0"/>
              <a:t> </a:t>
            </a:r>
            <a:r>
              <a:rPr lang="en-US" sz="2400" dirty="0" err="1" smtClean="0"/>
              <a:t>AndEngine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9030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AndEngine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600" y="685800"/>
            <a:ext cx="7848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AndEngine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game engine yang </a:t>
            </a:r>
            <a:r>
              <a:rPr lang="en-US" sz="2400" dirty="0" err="1" smtClean="0"/>
              <a:t>berisi</a:t>
            </a:r>
            <a:r>
              <a:rPr lang="en-US" sz="2400" dirty="0" smtClean="0"/>
              <a:t> library </a:t>
            </a:r>
            <a:r>
              <a:rPr lang="en-US" sz="2400" dirty="0" err="1" smtClean="0"/>
              <a:t>untuk</a:t>
            </a:r>
            <a:r>
              <a:rPr lang="en-US" sz="2400" dirty="0" smtClean="0"/>
              <a:t> game 2D yang </a:t>
            </a:r>
            <a:r>
              <a:rPr lang="en-US" sz="2400" dirty="0" err="1" smtClean="0"/>
              <a:t>diperuntukkan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devais</a:t>
            </a:r>
            <a:r>
              <a:rPr lang="en-US" sz="2400" dirty="0" smtClean="0"/>
              <a:t> Android. </a:t>
            </a:r>
            <a:r>
              <a:rPr lang="en-US" sz="2400" dirty="0" err="1" smtClean="0"/>
              <a:t>Diciptakan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Nicolas </a:t>
            </a:r>
            <a:r>
              <a:rPr lang="en-US" sz="2400" dirty="0" err="1" smtClean="0"/>
              <a:t>Gramlich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berlisensi</a:t>
            </a:r>
            <a:r>
              <a:rPr lang="en-US" sz="2400" dirty="0" smtClean="0"/>
              <a:t> open-source.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Keuntungan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AndEngine</a:t>
            </a:r>
            <a:r>
              <a:rPr lang="en-US" sz="2400" dirty="0" smtClean="0"/>
              <a:t>: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Memanfaatkan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lain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Dengan</a:t>
            </a:r>
            <a:r>
              <a:rPr lang="en-US" sz="2400" dirty="0" smtClean="0"/>
              <a:t> open-source,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fungsionalitas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keinginan</a:t>
            </a:r>
            <a:endParaRPr lang="en-US" sz="2400" dirty="0" smtClean="0"/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menemui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mengakses</a:t>
            </a:r>
            <a:r>
              <a:rPr lang="en-US" sz="2400" dirty="0" smtClean="0"/>
              <a:t> </a:t>
            </a:r>
            <a:r>
              <a:rPr lang="en-US" sz="2400" dirty="0" err="1" smtClean="0"/>
              <a:t>komunitas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endParaRPr lang="en-US" sz="2400" dirty="0" smtClean="0"/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keuntungan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optimasi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</a:t>
            </a:r>
            <a:r>
              <a:rPr lang="en-US" sz="2400" dirty="0" smtClean="0"/>
              <a:t>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161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Konsep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AndEngine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600" y="6858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AndEngine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analogy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movie. Game </a:t>
            </a:r>
            <a:r>
              <a:rPr lang="en-US" sz="2400" dirty="0" err="1" smtClean="0"/>
              <a:t>diibaratkan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movie </a:t>
            </a:r>
            <a:r>
              <a:rPr lang="en-US" sz="2400" dirty="0" err="1" smtClean="0"/>
              <a:t>dan</a:t>
            </a:r>
            <a:r>
              <a:rPr lang="en-US" sz="2400" dirty="0" smtClean="0"/>
              <a:t> game engine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memasukkan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pembuatan</a:t>
            </a:r>
            <a:r>
              <a:rPr lang="en-US" sz="2400" dirty="0" smtClean="0"/>
              <a:t> movie.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Komponennya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Camera: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gambaran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game yang </a:t>
            </a:r>
            <a:r>
              <a:rPr lang="en-US" sz="2400" dirty="0" err="1" smtClean="0"/>
              <a:t>dipresentasikan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pemain</a:t>
            </a:r>
            <a:r>
              <a:rPr lang="en-US" sz="2400" dirty="0" smtClean="0"/>
              <a:t>. camera </a:t>
            </a:r>
            <a:r>
              <a:rPr lang="en-US" sz="2400" dirty="0" err="1" smtClean="0"/>
              <a:t>dapat</a:t>
            </a:r>
            <a:r>
              <a:rPr lang="en-US" sz="2400" dirty="0" smtClean="0"/>
              <a:t> men-pan </a:t>
            </a:r>
            <a:r>
              <a:rPr lang="en-US" sz="2400" dirty="0" err="1" smtClean="0"/>
              <a:t>dan</a:t>
            </a:r>
            <a:r>
              <a:rPr lang="en-US" sz="2400" dirty="0" smtClean="0"/>
              <a:t> men-zoom </a:t>
            </a:r>
            <a:r>
              <a:rPr lang="en-US" sz="2400" dirty="0" err="1" smtClean="0"/>
              <a:t>sepanjang</a:t>
            </a:r>
            <a:r>
              <a:rPr lang="en-US" sz="2400" dirty="0" smtClean="0"/>
              <a:t> scene.</a:t>
            </a:r>
          </a:p>
          <a:p>
            <a:pPr marL="457200" indent="-457200">
              <a:buFont typeface="+mj-lt"/>
              <a:buAutoNum type="arabicPeriod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Scene: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gabungan</a:t>
            </a:r>
            <a:r>
              <a:rPr lang="en-US" sz="2400" dirty="0" smtClean="0"/>
              <a:t> scene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aksi</a:t>
            </a:r>
            <a:r>
              <a:rPr lang="en-US" sz="2400" dirty="0" smtClean="0"/>
              <a:t> game </a:t>
            </a:r>
            <a:r>
              <a:rPr lang="en-US" sz="2400" dirty="0" err="1" smtClean="0"/>
              <a:t>berada</a:t>
            </a:r>
            <a:r>
              <a:rPr lang="en-US" sz="2400" dirty="0" smtClean="0"/>
              <a:t>. </a:t>
            </a:r>
            <a:r>
              <a:rPr lang="en-US" sz="2400" dirty="0" err="1" smtClean="0"/>
              <a:t>Dalam</a:t>
            </a:r>
            <a:r>
              <a:rPr lang="en-US" sz="2400" dirty="0" smtClean="0"/>
              <a:t> game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scene </a:t>
            </a:r>
            <a:r>
              <a:rPr lang="en-US" sz="2400" dirty="0" err="1" smtClean="0"/>
              <a:t>dikendalikan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pemain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Layer: scene </a:t>
            </a:r>
            <a:r>
              <a:rPr lang="en-US" sz="2400" dirty="0" err="1" smtClean="0"/>
              <a:t>disusun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grafik</a:t>
            </a:r>
            <a:r>
              <a:rPr lang="en-US" sz="2400" dirty="0" smtClean="0"/>
              <a:t> layer.</a:t>
            </a:r>
          </a:p>
          <a:p>
            <a:pPr marL="457200" indent="-457200">
              <a:buFont typeface="+mj-lt"/>
              <a:buAutoNum type="arabicPeriod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Sprite: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representasi</a:t>
            </a:r>
            <a:r>
              <a:rPr lang="en-US" sz="2400" dirty="0" smtClean="0"/>
              <a:t> visual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aktor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game yang </a:t>
            </a:r>
            <a:r>
              <a:rPr lang="en-US" sz="2400" dirty="0" err="1" smtClean="0"/>
              <a:t>mana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685800"/>
            <a:ext cx="13811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4812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Konsep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AndEngine</a:t>
            </a:r>
            <a:r>
              <a:rPr lang="en-US" sz="3000" b="1" dirty="0" smtClean="0"/>
              <a:t> (cont’d)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600" y="6858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Komponennya</a:t>
            </a:r>
            <a:r>
              <a:rPr lang="en-US" sz="2400" dirty="0" smtClean="0"/>
              <a:t>:</a:t>
            </a:r>
          </a:p>
          <a:p>
            <a:pPr marL="457200" indent="-457200">
              <a:buFont typeface="+mj-lt"/>
              <a:buAutoNum type="arabicPeriod" startAt="5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Entity: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monitor. </a:t>
            </a:r>
            <a:r>
              <a:rPr lang="en-US" sz="2400" dirty="0" err="1" smtClean="0"/>
              <a:t>Semua</a:t>
            </a:r>
            <a:r>
              <a:rPr lang="en-US" sz="2400" dirty="0" smtClean="0"/>
              <a:t> entity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properti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, </a:t>
            </a:r>
            <a:r>
              <a:rPr lang="en-US" sz="2400" dirty="0" err="1" smtClean="0"/>
              <a:t>rotasi</a:t>
            </a:r>
            <a:r>
              <a:rPr lang="en-US" sz="2400" dirty="0" smtClean="0"/>
              <a:t>, </a:t>
            </a:r>
            <a:r>
              <a:rPr lang="en-US" sz="2400" dirty="0" err="1" smtClean="0"/>
              <a:t>skala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posisi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diubah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 startAt="5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Modifier: </a:t>
            </a:r>
            <a:r>
              <a:rPr lang="en-US" sz="2400" dirty="0" err="1" smtClean="0"/>
              <a:t>merubah</a:t>
            </a:r>
            <a:r>
              <a:rPr lang="en-US" sz="2400" dirty="0" smtClean="0"/>
              <a:t> </a:t>
            </a:r>
            <a:r>
              <a:rPr lang="en-US" sz="2400" dirty="0" err="1" smtClean="0"/>
              <a:t>properti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entity yang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powerful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AndEngine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 startAt="5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Texture: </a:t>
            </a:r>
            <a:r>
              <a:rPr lang="en-US" sz="2400" dirty="0" err="1" smtClean="0"/>
              <a:t>grafik</a:t>
            </a:r>
            <a:r>
              <a:rPr lang="en-US" sz="2400" dirty="0" smtClean="0"/>
              <a:t> bitmap 2D yang </a:t>
            </a:r>
            <a:r>
              <a:rPr lang="en-US" sz="2400" dirty="0" err="1" smtClean="0"/>
              <a:t>diaplikasikan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mendefinikan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entity </a:t>
            </a:r>
            <a:r>
              <a:rPr lang="en-US" sz="2400" dirty="0" err="1" smtClean="0"/>
              <a:t>terlihat</a:t>
            </a:r>
            <a:endParaRPr lang="en-US" sz="2400" dirty="0" smtClean="0"/>
          </a:p>
          <a:p>
            <a:pPr marL="457200" indent="-457200">
              <a:buFont typeface="+mj-lt"/>
              <a:buAutoNum type="arabicPeriod" startAt="5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Texture region: </a:t>
            </a:r>
            <a:r>
              <a:rPr lang="en-US" sz="2400" dirty="0" err="1" smtClean="0"/>
              <a:t>grafik</a:t>
            </a:r>
            <a:r>
              <a:rPr lang="en-US" sz="2400" dirty="0" smtClean="0"/>
              <a:t> bitmap yang complete</a:t>
            </a:r>
          </a:p>
          <a:p>
            <a:pPr marL="457200" indent="-457200">
              <a:buFont typeface="+mj-lt"/>
              <a:buAutoNum type="arabicPeriod" startAt="5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Engine:menjalankan</a:t>
            </a:r>
            <a:r>
              <a:rPr lang="en-US" sz="2400" dirty="0" smtClean="0"/>
              <a:t> scene </a:t>
            </a:r>
            <a:r>
              <a:rPr lang="en-US" sz="2400" dirty="0" err="1" smtClean="0"/>
              <a:t>dan</a:t>
            </a:r>
            <a:r>
              <a:rPr lang="en-US" sz="2400" dirty="0" smtClean="0"/>
              <a:t> 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animasi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modifier.</a:t>
            </a:r>
          </a:p>
          <a:p>
            <a:pPr marL="457200" indent="-457200">
              <a:buFont typeface="+mj-lt"/>
              <a:buAutoNum type="arabicPeriod" startAt="5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BaseGameActivity:diturunkan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class Activity</a:t>
            </a:r>
          </a:p>
          <a:p>
            <a:pPr marL="457200" indent="-457200">
              <a:buFont typeface="+mj-lt"/>
              <a:buAutoNum type="arabicPeriod" startAt="5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Physics Connector: </a:t>
            </a:r>
            <a:r>
              <a:rPr lang="en-US" sz="2400" dirty="0" err="1" smtClean="0"/>
              <a:t>menghubungkan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game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physics engine Box2D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214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Box2D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600" y="68580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AndEngine</a:t>
            </a:r>
            <a:r>
              <a:rPr lang="en-US" sz="2400" dirty="0" smtClean="0"/>
              <a:t> </a:t>
            </a:r>
            <a:r>
              <a:rPr lang="en-US" sz="2400" dirty="0" err="1" smtClean="0"/>
              <a:t>memasukan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proyek</a:t>
            </a:r>
            <a:r>
              <a:rPr lang="en-US" sz="2400" dirty="0" smtClean="0"/>
              <a:t> </a:t>
            </a:r>
            <a:r>
              <a:rPr lang="en-US" sz="2400" dirty="0" err="1" smtClean="0"/>
              <a:t>opensource</a:t>
            </a:r>
            <a:r>
              <a:rPr lang="en-US" sz="2400" dirty="0" smtClean="0"/>
              <a:t> JBox2D yang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turunan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Box2D physics engine. Box2D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game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Angry Bird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kepentingan</a:t>
            </a:r>
            <a:r>
              <a:rPr lang="en-US" sz="2400" dirty="0" smtClean="0"/>
              <a:t> </a:t>
            </a:r>
            <a:r>
              <a:rPr lang="en-US" sz="2400" dirty="0" err="1" smtClean="0"/>
              <a:t>simulasi</a:t>
            </a:r>
            <a:r>
              <a:rPr lang="en-US" sz="2400" dirty="0" smtClean="0"/>
              <a:t> </a:t>
            </a:r>
            <a:r>
              <a:rPr lang="en-US" sz="2400" dirty="0" err="1" smtClean="0"/>
              <a:t>lainnya</a:t>
            </a:r>
            <a:r>
              <a:rPr lang="en-US" sz="2400" dirty="0" smtClean="0"/>
              <a:t>. 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endParaRPr lang="en-US" sz="2400" dirty="0" smtClean="0"/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Engine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mensimulasikan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fisik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 </a:t>
            </a:r>
            <a:r>
              <a:rPr lang="en-US" sz="2400" dirty="0" err="1" smtClean="0"/>
              <a:t>didalam</a:t>
            </a:r>
            <a:r>
              <a:rPr lang="en-US" sz="2400" dirty="0" smtClean="0"/>
              <a:t> game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: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smtClean="0"/>
              <a:t> </a:t>
            </a:r>
            <a:r>
              <a:rPr lang="en-US" sz="2400" dirty="0" err="1" smtClean="0"/>
              <a:t>Simulasi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</a:t>
            </a:r>
            <a:r>
              <a:rPr lang="en-US" sz="2400" dirty="0" err="1" smtClean="0"/>
              <a:t>fisika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rigid body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Gravitasi</a:t>
            </a:r>
            <a:endParaRPr lang="en-US" sz="2400" dirty="0" smtClean="0"/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Friksi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sliding</a:t>
            </a:r>
          </a:p>
          <a:p>
            <a:pPr>
              <a:buFont typeface="Wingdings" pitchFamily="2" charset="2"/>
              <a:buChar char="ü"/>
              <a:tabLst>
                <a:tab pos="457200" algn="l"/>
                <a:tab pos="914400" algn="l"/>
                <a:tab pos="1371600" algn="l"/>
              </a:tabLst>
            </a:pPr>
            <a:r>
              <a:rPr lang="en-US" sz="2400" dirty="0" err="1" smtClean="0"/>
              <a:t>Penyelesaian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matematis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collision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kontak</a:t>
            </a:r>
            <a:r>
              <a:rPr lang="en-US" sz="2400" dirty="0" smtClean="0"/>
              <a:t> </a:t>
            </a:r>
            <a:r>
              <a:rPr lang="en-US" sz="2400" dirty="0" err="1" smtClean="0"/>
              <a:t>antar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6451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 game </a:t>
            </a:r>
            <a:r>
              <a:rPr lang="en-US" sz="3000" b="1" dirty="0" err="1" smtClean="0"/>
              <a:t>menggunakan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AndEngine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685800"/>
            <a:ext cx="3924300" cy="269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5" y="3622560"/>
            <a:ext cx="4257675" cy="277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621429"/>
            <a:ext cx="3886200" cy="277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1" y="685800"/>
            <a:ext cx="3886200" cy="274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7780</TotalTime>
  <Words>409</Words>
  <Application>Microsoft Office PowerPoint</Application>
  <PresentationFormat>On-screen Show (4:3)</PresentationFormat>
  <Paragraphs>64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274</cp:revision>
  <dcterms:created xsi:type="dcterms:W3CDTF">2006-08-16T00:00:00Z</dcterms:created>
  <dcterms:modified xsi:type="dcterms:W3CDTF">2015-12-01T02:16:43Z</dcterms:modified>
</cp:coreProperties>
</file>