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89" r:id="rId3"/>
    <p:sldId id="295" r:id="rId4"/>
    <p:sldId id="296" r:id="rId5"/>
    <p:sldId id="297" r:id="rId6"/>
    <p:sldId id="294" r:id="rId7"/>
    <p:sldId id="290" r:id="rId8"/>
    <p:sldId id="293" r:id="rId9"/>
    <p:sldId id="298" r:id="rId10"/>
    <p:sldId id="299" r:id="rId11"/>
    <p:sldId id="300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>
      <p:cViewPr>
        <p:scale>
          <a:sx n="70" d="100"/>
          <a:sy n="70" d="100"/>
        </p:scale>
        <p:origin x="-1032" y="-450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6321" y="1752600"/>
            <a:ext cx="57725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VIII : </a:t>
            </a:r>
            <a:r>
              <a:rPr lang="en-US" sz="3200" b="1" dirty="0" err="1" smtClean="0">
                <a:solidFill>
                  <a:srgbClr val="FFFF00"/>
                </a:solidFill>
              </a:rPr>
              <a:t>Akses</a:t>
            </a:r>
            <a:r>
              <a:rPr lang="en-US" sz="3200" b="1" dirty="0" smtClean="0">
                <a:solidFill>
                  <a:srgbClr val="FFFF00"/>
                </a:solidFill>
              </a:rPr>
              <a:t> Hardware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Accelerometer, Base 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077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1" y="6858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Services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.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GPS </a:t>
            </a:r>
            <a:r>
              <a:rPr lang="en-US" dirty="0" err="1" smtClean="0"/>
              <a:t>dan</a:t>
            </a:r>
            <a:r>
              <a:rPr lang="en-US" dirty="0" smtClean="0"/>
              <a:t> Google cell-based location.</a:t>
            </a:r>
          </a:p>
          <a:p>
            <a:endParaRPr lang="en-US" dirty="0" smtClean="0"/>
          </a:p>
          <a:p>
            <a:r>
              <a:rPr lang="en-US" dirty="0" smtClean="0"/>
              <a:t>LBS (Location based services) </a:t>
            </a:r>
            <a:r>
              <a:rPr lang="en-US" dirty="0" err="1" smtClean="0"/>
              <a:t>ada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mendeskrepsikan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LBS:</a:t>
            </a:r>
          </a:p>
          <a:p>
            <a:pPr marL="463550" indent="-463550">
              <a:buFont typeface="Wingdings" pitchFamily="2" charset="2"/>
              <a:buChar char="ü"/>
            </a:pPr>
            <a:r>
              <a:rPr lang="en-US" dirty="0" smtClean="0"/>
              <a:t>Location Manager: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LBS</a:t>
            </a:r>
          </a:p>
          <a:p>
            <a:pPr marL="463550" indent="-463550">
              <a:buFont typeface="Wingdings" pitchFamily="2" charset="2"/>
              <a:buChar char="ü"/>
            </a:pPr>
            <a:r>
              <a:rPr lang="en-US" dirty="0" smtClean="0"/>
              <a:t>Location Providers: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Location Manager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,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</a:t>
            </a:r>
            <a:r>
              <a:rPr lang="en-US" dirty="0" err="1" smtClean="0"/>
              <a:t>masuk-keluar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area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09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85800"/>
            <a:ext cx="4343399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package </a:t>
            </a:r>
            <a:r>
              <a:rPr lang="en-US" sz="1600" dirty="0" err="1" smtClean="0"/>
              <a:t>com.paad.whereami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android.app.Activity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android.content.Context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android.location.Criteria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android.location.LocationListener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android.os.Bundle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android.widget.TextView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public class </a:t>
            </a:r>
            <a:r>
              <a:rPr lang="en-US" sz="1600" dirty="0" err="1" smtClean="0"/>
              <a:t>WhereAmI</a:t>
            </a:r>
            <a:r>
              <a:rPr lang="en-US" sz="1600" dirty="0" smtClean="0"/>
              <a:t> extends Activity {</a:t>
            </a:r>
          </a:p>
          <a:p>
            <a:endParaRPr lang="en-US" sz="1600" dirty="0" smtClean="0"/>
          </a:p>
          <a:p>
            <a:r>
              <a:rPr lang="en-US" sz="1600" dirty="0" smtClean="0"/>
              <a:t>@Override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(Bundle icicle)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(icicle);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</a:t>
            </a:r>
            <a:r>
              <a:rPr lang="en-US" sz="1600" dirty="0" err="1" smtClean="0"/>
              <a:t>R.layout.</a:t>
            </a:r>
            <a:r>
              <a:rPr lang="en-US" sz="1600" i="1" dirty="0" err="1" smtClean="0"/>
              <a:t>main</a:t>
            </a:r>
            <a:r>
              <a:rPr lang="en-US" sz="1600" i="1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 = (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)</a:t>
            </a:r>
            <a:r>
              <a:rPr lang="en-US" sz="1600" dirty="0" err="1" smtClean="0"/>
              <a:t>getSystemService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Context.</a:t>
            </a:r>
            <a:r>
              <a:rPr lang="en-US" sz="1600" i="1" dirty="0" err="1" smtClean="0"/>
              <a:t>LOCATION_SERVICE</a:t>
            </a:r>
            <a:r>
              <a:rPr lang="en-US" sz="1600" i="1" dirty="0" smtClean="0"/>
              <a:t>);</a:t>
            </a:r>
            <a:endParaRPr lang="en-US" sz="1600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0" y="685800"/>
            <a:ext cx="4572000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</a:t>
            </a:r>
            <a:r>
              <a:rPr lang="en-US" sz="1600" dirty="0" smtClean="0"/>
              <a:t>Criteria </a:t>
            </a:r>
            <a:r>
              <a:rPr lang="en-US" sz="1600" dirty="0" err="1" smtClean="0"/>
              <a:t>criteria</a:t>
            </a:r>
            <a:r>
              <a:rPr lang="en-US" sz="1600" dirty="0" smtClean="0"/>
              <a:t> = new Criteria();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criteria.setAccuracy</a:t>
            </a:r>
            <a:r>
              <a:rPr lang="en-US" sz="1600" dirty="0" smtClean="0"/>
              <a:t>(</a:t>
            </a:r>
            <a:r>
              <a:rPr lang="en-US" sz="1600" dirty="0" err="1" smtClean="0"/>
              <a:t>Criteria.</a:t>
            </a:r>
            <a:r>
              <a:rPr lang="en-US" sz="1600" i="1" dirty="0" err="1" smtClean="0"/>
              <a:t>ACCURACY_FINE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criteria.setAltitudeRequired</a:t>
            </a:r>
            <a:r>
              <a:rPr lang="en-US" sz="1600" dirty="0" smtClean="0"/>
              <a:t>(false);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criteria.setBearingRequired</a:t>
            </a:r>
            <a:r>
              <a:rPr lang="en-US" sz="1600" dirty="0" smtClean="0"/>
              <a:t>(false);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criteria.setCostAllowed</a:t>
            </a:r>
            <a:r>
              <a:rPr lang="en-US" sz="1600" dirty="0" smtClean="0"/>
              <a:t>(true);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criteria.setPowerRequirement</a:t>
            </a:r>
            <a:r>
              <a:rPr lang="en-US" sz="1600" dirty="0" smtClean="0"/>
              <a:t>(</a:t>
            </a:r>
            <a:r>
              <a:rPr lang="en-US" sz="1600" dirty="0" err="1" smtClean="0"/>
              <a:t>Criteria.</a:t>
            </a:r>
            <a:r>
              <a:rPr lang="en-US" sz="1600" i="1" dirty="0" err="1" smtClean="0"/>
              <a:t>POWER_LOW</a:t>
            </a:r>
            <a:r>
              <a:rPr lang="en-US" sz="1600" i="1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String provider = </a:t>
            </a:r>
            <a:r>
              <a:rPr lang="en-US" sz="1600" dirty="0" err="1" smtClean="0"/>
              <a:t>locationManager.getBestProvider</a:t>
            </a:r>
            <a:r>
              <a:rPr lang="en-US" sz="1600" dirty="0" smtClean="0"/>
              <a:t>(criteria, true);</a:t>
            </a:r>
          </a:p>
          <a:p>
            <a:endParaRPr lang="en-US" sz="1600" dirty="0" smtClean="0"/>
          </a:p>
          <a:p>
            <a:r>
              <a:rPr lang="en-US" sz="1600" dirty="0" smtClean="0"/>
              <a:t>  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 = </a:t>
            </a:r>
            <a:r>
              <a:rPr lang="en-US" sz="1600" dirty="0" err="1" smtClean="0"/>
              <a:t>locationManager.getLastKnownLocation</a:t>
            </a:r>
            <a:r>
              <a:rPr lang="en-US" sz="1600" dirty="0" smtClean="0"/>
              <a:t>(provider);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(location);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locationManager.requestLocationUpdates</a:t>
            </a:r>
            <a:r>
              <a:rPr lang="en-US" sz="1600" dirty="0" smtClean="0"/>
              <a:t>(provider, 2000, 10,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09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1" y="685800"/>
            <a:ext cx="4343399" cy="57554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</a:t>
            </a:r>
            <a:r>
              <a:rPr lang="en-US" sz="1600" dirty="0" smtClean="0"/>
              <a:t>private final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onLocationChanged</a:t>
            </a:r>
            <a:r>
              <a:rPr lang="en-US" sz="1600" dirty="0" smtClean="0"/>
              <a:t>(Location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onProviderDisabled</a:t>
            </a:r>
            <a:r>
              <a:rPr lang="en-US" sz="1600" dirty="0" smtClean="0"/>
              <a:t>(String provider){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(null);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onProviderEnabled</a:t>
            </a:r>
            <a:r>
              <a:rPr lang="en-US" sz="1600" dirty="0" smtClean="0"/>
              <a:t>(String provider){}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onStatusChanged</a:t>
            </a:r>
            <a:r>
              <a:rPr lang="en-US" sz="1600" dirty="0" smtClean="0"/>
              <a:t>(String provider, </a:t>
            </a:r>
            <a:r>
              <a:rPr lang="en-US" sz="1600" dirty="0" err="1" smtClean="0"/>
              <a:t>int</a:t>
            </a:r>
            <a:r>
              <a:rPr lang="en-US" sz="1600" dirty="0" smtClean="0"/>
              <a:t> status, Bundle extras) {}</a:t>
            </a:r>
          </a:p>
          <a:p>
            <a:r>
              <a:rPr lang="en-US" sz="1600" dirty="0" smtClean="0"/>
              <a:t>  };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/** Update UI with a new location */</a:t>
            </a:r>
          </a:p>
          <a:p>
            <a:r>
              <a:rPr lang="en-US" sz="1600" dirty="0" smtClean="0"/>
              <a:t>  private void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 </a:t>
            </a:r>
            <a:r>
              <a:rPr lang="en-US" sz="1600" dirty="0" err="1" smtClean="0"/>
              <a:t>myLocationText</a:t>
            </a:r>
            <a:r>
              <a:rPr lang="en-US" sz="1600" dirty="0" smtClean="0"/>
              <a:t> = (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)</a:t>
            </a:r>
            <a:r>
              <a:rPr lang="en-US" sz="1600" dirty="0" err="1" smtClean="0"/>
              <a:t>findViewById</a:t>
            </a:r>
            <a:r>
              <a:rPr lang="en-US" sz="1600" dirty="0" smtClean="0"/>
              <a:t>(</a:t>
            </a:r>
            <a:r>
              <a:rPr lang="en-US" sz="1600" dirty="0" err="1" smtClean="0"/>
              <a:t>R.id.</a:t>
            </a:r>
            <a:r>
              <a:rPr lang="en-US" sz="1600" i="1" dirty="0" err="1" smtClean="0"/>
              <a:t>myLocationText</a:t>
            </a:r>
            <a:r>
              <a:rPr lang="en-US" sz="1600" i="1" dirty="0" smtClean="0"/>
              <a:t>);</a:t>
            </a:r>
            <a:endParaRPr lang="en-US" sz="16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572000" y="685800"/>
            <a:ext cx="4343399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 String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if (location != null) {</a:t>
            </a:r>
          </a:p>
          <a:p>
            <a:r>
              <a:rPr lang="en-US" sz="1600" dirty="0" smtClean="0"/>
              <a:t>      double lat = </a:t>
            </a:r>
            <a:r>
              <a:rPr lang="en-US" sz="1600" dirty="0" err="1" smtClean="0"/>
              <a:t>location.getLatitude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double </a:t>
            </a:r>
            <a:r>
              <a:rPr lang="en-US" sz="1600" dirty="0" err="1" smtClean="0"/>
              <a:t>lng</a:t>
            </a:r>
            <a:r>
              <a:rPr lang="en-US" sz="1600" dirty="0" smtClean="0"/>
              <a:t> = </a:t>
            </a:r>
            <a:r>
              <a:rPr lang="en-US" sz="1600" dirty="0" err="1" smtClean="0"/>
              <a:t>location.getLongitude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 = "Lat:" + lat + "\</a:t>
            </a:r>
            <a:r>
              <a:rPr lang="en-US" sz="1600" dirty="0" err="1" smtClean="0"/>
              <a:t>nLong</a:t>
            </a:r>
            <a:r>
              <a:rPr lang="en-US" sz="1600" dirty="0" smtClean="0"/>
              <a:t>:" + </a:t>
            </a:r>
            <a:r>
              <a:rPr lang="en-US" sz="1600" dirty="0" err="1" smtClean="0"/>
              <a:t>lng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} else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 = "No location found"; 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myLocationText.setText</a:t>
            </a:r>
            <a:r>
              <a:rPr lang="en-US" sz="1600" dirty="0" smtClean="0"/>
              <a:t>("Your Current Position is:\n" +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);  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94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SensorManager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android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sensor yang </a:t>
            </a:r>
            <a:r>
              <a:rPr lang="en-US" dirty="0" err="1" smtClean="0"/>
              <a:t>tertanam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,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Beberapa</a:t>
            </a:r>
            <a:r>
              <a:rPr lang="en-US" dirty="0" smtClean="0"/>
              <a:t> sensor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hardare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software.  Di  </a:t>
            </a:r>
            <a:r>
              <a:rPr lang="en-US" dirty="0" err="1" smtClean="0"/>
              <a:t>dalam</a:t>
            </a:r>
            <a:r>
              <a:rPr lang="en-US" dirty="0" smtClean="0"/>
              <a:t> android </a:t>
            </a:r>
            <a:r>
              <a:rPr lang="en-US" dirty="0" err="1" smtClean="0"/>
              <a:t>mengijinkan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 </a:t>
            </a:r>
            <a:r>
              <a:rPr lang="en-US" dirty="0" err="1" smtClean="0"/>
              <a:t>mentah</a:t>
            </a:r>
            <a:r>
              <a:rPr lang="en-US" dirty="0" smtClean="0"/>
              <a:t> (raw data) </a:t>
            </a:r>
            <a:r>
              <a:rPr lang="en-US" dirty="0" err="1" smtClean="0"/>
              <a:t>dari</a:t>
            </a:r>
            <a:r>
              <a:rPr lang="en-US" dirty="0" smtClean="0"/>
              <a:t> sensor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Android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Sensor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sensor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private </a:t>
            </a:r>
            <a:r>
              <a:rPr lang="en-US" b="1" dirty="0" err="1" smtClean="0"/>
              <a:t>SensorManager</a:t>
            </a:r>
            <a:r>
              <a:rPr lang="en-US" b="1" dirty="0" smtClean="0"/>
              <a:t> </a:t>
            </a:r>
            <a:r>
              <a:rPr lang="en-US" b="1" dirty="0" err="1" smtClean="0"/>
              <a:t>sMgr</a:t>
            </a:r>
            <a:r>
              <a:rPr lang="en-US" b="1" dirty="0" smtClean="0"/>
              <a:t>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sMgr</a:t>
            </a:r>
            <a:r>
              <a:rPr lang="en-US" b="1" dirty="0" smtClean="0"/>
              <a:t> = (</a:t>
            </a:r>
            <a:r>
              <a:rPr lang="en-US" b="1" dirty="0" err="1" smtClean="0"/>
              <a:t>SensorManager</a:t>
            </a:r>
            <a:r>
              <a:rPr lang="en-US" b="1" dirty="0" smtClean="0"/>
              <a:t>) </a:t>
            </a:r>
            <a:r>
              <a:rPr lang="en-US" b="1" dirty="0" err="1" smtClean="0"/>
              <a:t>this.getSystemService</a:t>
            </a:r>
            <a:r>
              <a:rPr lang="en-US" b="1" dirty="0" smtClean="0"/>
              <a:t>(</a:t>
            </a:r>
            <a:r>
              <a:rPr lang="en-US" b="1" i="1" dirty="0" smtClean="0"/>
              <a:t>SENSOR_SERVICE);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i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inisialisai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Sensor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getDefaultSensor</a:t>
            </a:r>
            <a:r>
              <a:rPr lang="en-US" dirty="0" smtClean="0"/>
              <a:t>()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, </a:t>
            </a:r>
            <a:r>
              <a:rPr lang="en-US" dirty="0" err="1" smtClean="0"/>
              <a:t>semisal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Sensor light;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light = </a:t>
            </a:r>
            <a:r>
              <a:rPr lang="en-US" b="1" dirty="0" err="1" smtClean="0"/>
              <a:t>sMgr.getDefaultSensor</a:t>
            </a:r>
            <a:r>
              <a:rPr lang="en-US" b="1" dirty="0" smtClean="0"/>
              <a:t>(</a:t>
            </a:r>
            <a:r>
              <a:rPr lang="en-US" b="1" dirty="0" err="1" smtClean="0"/>
              <a:t>Sensor.TYPE_LIGHT</a:t>
            </a:r>
            <a:r>
              <a:rPr lang="en-US" b="1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94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SensorManager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Sekali</a:t>
            </a:r>
            <a:r>
              <a:rPr lang="en-US" dirty="0" smtClean="0"/>
              <a:t> sensor </a:t>
            </a:r>
            <a:r>
              <a:rPr lang="en-US" dirty="0" err="1" smtClean="0"/>
              <a:t>dideklarasikan</a:t>
            </a:r>
            <a:r>
              <a:rPr lang="en-US" dirty="0" smtClean="0"/>
              <a:t>,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meregister</a:t>
            </a:r>
            <a:r>
              <a:rPr lang="en-US" dirty="0" smtClean="0"/>
              <a:t> listener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-override 2 method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onAccuracyChanged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onSensorChanged</a:t>
            </a:r>
            <a:r>
              <a:rPr lang="en-US" dirty="0" smtClean="0"/>
              <a:t>, </a:t>
            </a:r>
            <a:r>
              <a:rPr lang="en-US" dirty="0" err="1" smtClean="0"/>
              <a:t>sintaksnya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sMgr.registerListener</a:t>
            </a:r>
            <a:r>
              <a:rPr lang="en-US" b="1" dirty="0" smtClean="0"/>
              <a:t>(this, light, </a:t>
            </a:r>
            <a:r>
              <a:rPr lang="en-US" b="1" dirty="0" err="1" smtClean="0"/>
              <a:t>SensorManager.SENSOR_DELAY_NORMAL</a:t>
            </a:r>
            <a:r>
              <a:rPr lang="en-US" b="1" dirty="0" smtClean="0"/>
              <a:t>);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public void </a:t>
            </a:r>
            <a:r>
              <a:rPr lang="en-US" b="1" dirty="0" err="1" smtClean="0"/>
              <a:t>onAccuracyChanged</a:t>
            </a:r>
            <a:r>
              <a:rPr lang="en-US" b="1" dirty="0" smtClean="0"/>
              <a:t>(Sensor </a:t>
            </a:r>
            <a:r>
              <a:rPr lang="en-US" b="1" dirty="0" err="1" smtClean="0"/>
              <a:t>sensor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accuracy) {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}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public void </a:t>
            </a:r>
            <a:r>
              <a:rPr lang="en-US" b="1" dirty="0" err="1" smtClean="0"/>
              <a:t>onSensorChanged</a:t>
            </a:r>
            <a:r>
              <a:rPr lang="en-US" b="1" dirty="0" smtClean="0"/>
              <a:t>(</a:t>
            </a:r>
            <a:r>
              <a:rPr lang="en-US" b="1" dirty="0" err="1" smtClean="0"/>
              <a:t>SensorEvent</a:t>
            </a:r>
            <a:r>
              <a:rPr lang="en-US" b="1" dirty="0" smtClean="0"/>
              <a:t> event) {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016276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sensor yang </a:t>
            </a:r>
            <a:r>
              <a:rPr lang="en-US" dirty="0" err="1" smtClean="0"/>
              <a:t>disupport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android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getSensorList</a:t>
            </a:r>
            <a:r>
              <a:rPr lang="en-US" dirty="0" smtClean="0"/>
              <a:t>() yang </a:t>
            </a:r>
            <a:r>
              <a:rPr lang="en-US" dirty="0" err="1" smtClean="0"/>
              <a:t>mengembalikan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sensor (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versi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). </a:t>
            </a:r>
            <a:r>
              <a:rPr lang="en-US" dirty="0" err="1" smtClean="0"/>
              <a:t>Iterasinya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/>
            <a:r>
              <a:rPr lang="en-US" b="1" dirty="0" err="1" smtClean="0"/>
              <a:t>sMgr</a:t>
            </a:r>
            <a:r>
              <a:rPr lang="en-US" b="1" dirty="0" smtClean="0"/>
              <a:t> = (</a:t>
            </a:r>
            <a:r>
              <a:rPr lang="en-US" b="1" dirty="0" err="1" smtClean="0"/>
              <a:t>SensorManager</a:t>
            </a:r>
            <a:r>
              <a:rPr lang="en-US" b="1" dirty="0" smtClean="0"/>
              <a:t>) </a:t>
            </a:r>
            <a:r>
              <a:rPr lang="en-US" b="1" dirty="0" err="1" smtClean="0"/>
              <a:t>this.getSystemService</a:t>
            </a:r>
            <a:r>
              <a:rPr lang="en-US" b="1" dirty="0" smtClean="0"/>
              <a:t>(</a:t>
            </a:r>
            <a:r>
              <a:rPr lang="en-US" b="1" i="1" dirty="0" smtClean="0"/>
              <a:t>SENSOR_SERVICE);</a:t>
            </a:r>
          </a:p>
          <a:p>
            <a:pPr marL="463550"/>
            <a:r>
              <a:rPr lang="en-US" b="1" dirty="0" smtClean="0"/>
              <a:t>List&lt;Sensor&gt; list = </a:t>
            </a:r>
            <a:r>
              <a:rPr lang="en-US" b="1" dirty="0" err="1" smtClean="0"/>
              <a:t>sMgr.getSensorList</a:t>
            </a:r>
            <a:r>
              <a:rPr lang="en-US" b="1" dirty="0" smtClean="0"/>
              <a:t>(</a:t>
            </a:r>
            <a:r>
              <a:rPr lang="en-US" b="1" dirty="0" err="1" smtClean="0"/>
              <a:t>Sensor.</a:t>
            </a:r>
            <a:r>
              <a:rPr lang="en-US" b="1" i="1" dirty="0" err="1" smtClean="0"/>
              <a:t>TYPE_ALL</a:t>
            </a:r>
            <a:r>
              <a:rPr lang="en-US" b="1" i="1" dirty="0" smtClean="0"/>
              <a:t>);</a:t>
            </a:r>
          </a:p>
          <a:p>
            <a:pPr marL="463550"/>
            <a:r>
              <a:rPr lang="en-US" b="1" dirty="0" smtClean="0"/>
              <a:t>for(Sensor </a:t>
            </a:r>
            <a:r>
              <a:rPr lang="en-US" b="1" dirty="0" err="1" smtClean="0"/>
              <a:t>sensor:list</a:t>
            </a:r>
            <a:r>
              <a:rPr lang="en-US" b="1" dirty="0" smtClean="0"/>
              <a:t>) {</a:t>
            </a:r>
          </a:p>
          <a:p>
            <a:pPr marL="463550"/>
            <a:r>
              <a:rPr lang="en-US" b="1" dirty="0" smtClean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669268"/>
            <a:ext cx="425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Contoh</a:t>
            </a:r>
            <a:r>
              <a:rPr lang="en-US" b="1" u="sng" dirty="0" smtClean="0"/>
              <a:t> Program:  List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sensor yang </a:t>
            </a:r>
            <a:r>
              <a:rPr lang="en-US" b="1" u="sng" dirty="0" err="1" smtClean="0"/>
              <a:t>ada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880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Program: List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sensor yang </a:t>
            </a:r>
            <a:r>
              <a:rPr lang="en-US" sz="3000" b="1" dirty="0" err="1" smtClean="0"/>
              <a:t>ada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008" y="685800"/>
            <a:ext cx="434340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com.example.ceksensor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android.app.Activity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android.hardware.Sensor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android.hardware.SensorManager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android.os.Bundle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android.view.Menu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android.view.MenuItem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android.widget.TextView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 smtClean="0"/>
              <a:t> extends Activity {</a:t>
            </a:r>
          </a:p>
          <a:p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 err="1" smtClean="0"/>
              <a:t>SensorManager</a:t>
            </a:r>
            <a:r>
              <a:rPr lang="en-US" dirty="0" smtClean="0"/>
              <a:t> </a:t>
            </a:r>
            <a:r>
              <a:rPr lang="en-US" dirty="0" err="1" smtClean="0"/>
              <a:t>sMgr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</a:t>
            </a:r>
            <a:r>
              <a:rPr lang="en-US" i="1" dirty="0" err="1" smtClean="0"/>
              <a:t>activity_main</a:t>
            </a:r>
            <a:r>
              <a:rPr lang="en-US" i="1" dirty="0" smtClean="0"/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5064" y="685800"/>
            <a:ext cx="434340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TextView</a:t>
            </a:r>
            <a:r>
              <a:rPr lang="en-US" dirty="0" smtClean="0"/>
              <a:t> text1 = (</a:t>
            </a:r>
            <a:r>
              <a:rPr lang="en-US" dirty="0" err="1" smtClean="0"/>
              <a:t>TextView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(R.id.</a:t>
            </a:r>
            <a:r>
              <a:rPr lang="en-US" i="1" dirty="0" smtClean="0"/>
              <a:t>text1);</a:t>
            </a:r>
          </a:p>
          <a:p>
            <a:endParaRPr lang="en-US" dirty="0" smtClean="0"/>
          </a:p>
          <a:p>
            <a:r>
              <a:rPr lang="en-US" dirty="0" err="1" smtClean="0"/>
              <a:t>sMgr</a:t>
            </a:r>
            <a:r>
              <a:rPr lang="en-US" dirty="0" smtClean="0"/>
              <a:t> = (</a:t>
            </a:r>
            <a:r>
              <a:rPr lang="en-US" dirty="0" err="1" smtClean="0"/>
              <a:t>SensorManager</a:t>
            </a:r>
            <a:r>
              <a:rPr lang="en-US" dirty="0" smtClean="0"/>
              <a:t>) </a:t>
            </a:r>
            <a:r>
              <a:rPr lang="en-US" dirty="0" err="1" smtClean="0"/>
              <a:t>this.getSystemService</a:t>
            </a:r>
            <a:r>
              <a:rPr lang="en-US" dirty="0" smtClean="0"/>
              <a:t>(</a:t>
            </a:r>
            <a:r>
              <a:rPr lang="en-US" i="1" dirty="0" smtClean="0"/>
              <a:t>SENSOR_SERVICE);</a:t>
            </a:r>
          </a:p>
          <a:p>
            <a:r>
              <a:rPr lang="en-US" dirty="0" smtClean="0"/>
              <a:t>List&lt;Sensor&gt; list = </a:t>
            </a:r>
            <a:r>
              <a:rPr lang="en-US" dirty="0" err="1" smtClean="0"/>
              <a:t>sMgr.getSensorList</a:t>
            </a:r>
            <a:r>
              <a:rPr lang="en-US" dirty="0" smtClean="0"/>
              <a:t>(</a:t>
            </a:r>
            <a:r>
              <a:rPr lang="en-US" dirty="0" err="1" smtClean="0"/>
              <a:t>Sensor.</a:t>
            </a:r>
            <a:r>
              <a:rPr lang="en-US" i="1" dirty="0" err="1" smtClean="0"/>
              <a:t>TYPE_ALL</a:t>
            </a:r>
            <a:r>
              <a:rPr lang="en-US" i="1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StringBuilder</a:t>
            </a:r>
            <a:r>
              <a:rPr lang="en-US" dirty="0" smtClean="0"/>
              <a:t> data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for(Sensor </a:t>
            </a:r>
            <a:r>
              <a:rPr lang="en-US" dirty="0" err="1" smtClean="0"/>
              <a:t>sensor:list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sensor.getName</a:t>
            </a:r>
            <a:r>
              <a:rPr lang="en-US" dirty="0" smtClean="0"/>
              <a:t>() +"\n");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sensor.getVendor</a:t>
            </a:r>
            <a:r>
              <a:rPr lang="en-US" dirty="0" smtClean="0"/>
              <a:t>() + "\n");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sensor.getVersion</a:t>
            </a:r>
            <a:r>
              <a:rPr lang="en-US" dirty="0" smtClean="0"/>
              <a:t>() + "\n");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text1.setText(data);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880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Program: List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sensor yang </a:t>
            </a:r>
            <a:r>
              <a:rPr lang="en-US" sz="3000" b="1" dirty="0" err="1" smtClean="0"/>
              <a:t>ada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262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LG P698: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3467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24400" y="914400"/>
            <a:ext cx="3307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Asus </a:t>
            </a:r>
            <a:r>
              <a:rPr lang="en-US" b="1" u="sng" dirty="0" err="1" smtClean="0"/>
              <a:t>Phonepad</a:t>
            </a:r>
            <a:r>
              <a:rPr lang="en-US" b="1" u="sng" dirty="0" smtClean="0"/>
              <a:t> :</a:t>
            </a:r>
            <a:endParaRPr lang="en-US" b="1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r="56175"/>
          <a:stretch>
            <a:fillRect/>
          </a:stretch>
        </p:blipFill>
        <p:spPr bwMode="auto">
          <a:xfrm>
            <a:off x="4841303" y="1406236"/>
            <a:ext cx="3464497" cy="507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964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definisi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Accelerometer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Kompas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fungsionalitas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divais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Sensor accelerometer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 smtClean="0"/>
              <a:t>akselerasi</a:t>
            </a:r>
            <a:r>
              <a:rPr lang="en-US" sz="2400" dirty="0" smtClean="0"/>
              <a:t> (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).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sensor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mendeteksi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,  sensor </a:t>
            </a:r>
            <a:r>
              <a:rPr lang="en-US" sz="2400" dirty="0" err="1" smtClean="0"/>
              <a:t>butuh</a:t>
            </a:r>
            <a:r>
              <a:rPr lang="en-US" sz="2400" dirty="0" smtClean="0"/>
              <a:t> </a:t>
            </a:r>
            <a:r>
              <a:rPr lang="en-US" sz="2400" dirty="0" err="1" smtClean="0"/>
              <a:t>dikalibrasi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648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sistem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koordinat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Akselerasi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sepanjang</a:t>
            </a:r>
            <a:r>
              <a:rPr lang="en-US" sz="2400" dirty="0" smtClean="0"/>
              <a:t> 3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aksis</a:t>
            </a:r>
            <a:r>
              <a:rPr lang="en-US" sz="2400" dirty="0" smtClean="0"/>
              <a:t>: </a:t>
            </a:r>
            <a:r>
              <a:rPr lang="en-US" sz="2400" dirty="0" err="1" smtClean="0"/>
              <a:t>depan-belakang</a:t>
            </a:r>
            <a:r>
              <a:rPr lang="en-US" sz="2400" dirty="0" smtClean="0"/>
              <a:t>(longitudinal), </a:t>
            </a:r>
            <a:r>
              <a:rPr lang="en-US" sz="2400" dirty="0" err="1" smtClean="0"/>
              <a:t>kiri-kanan</a:t>
            </a:r>
            <a:r>
              <a:rPr lang="en-US" sz="2400" dirty="0" smtClean="0"/>
              <a:t> (lateral)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atas-bawah</a:t>
            </a:r>
            <a:r>
              <a:rPr lang="en-US" sz="2400" dirty="0" smtClean="0"/>
              <a:t> (</a:t>
            </a:r>
            <a:r>
              <a:rPr lang="en-US" sz="2400" dirty="0" err="1" smtClean="0"/>
              <a:t>vertikal</a:t>
            </a:r>
            <a:r>
              <a:rPr lang="en-US" sz="2400" dirty="0" smtClean="0"/>
              <a:t>).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Sensor manager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3 </a:t>
            </a:r>
            <a:r>
              <a:rPr lang="en-US" sz="2400" dirty="0" err="1" smtClean="0"/>
              <a:t>arah</a:t>
            </a:r>
            <a:r>
              <a:rPr lang="en-US" sz="2400" dirty="0" smtClean="0"/>
              <a:t>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2353145" cy="333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733800" y="3105834"/>
            <a:ext cx="510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Vertikal</a:t>
            </a:r>
            <a:r>
              <a:rPr lang="en-US" dirty="0" smtClean="0"/>
              <a:t> :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Longitudinal: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akselerasi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. </a:t>
            </a:r>
          </a:p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Lateral: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250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cek</a:t>
            </a:r>
            <a:r>
              <a:rPr lang="en-US" sz="3000" b="1" dirty="0" smtClean="0"/>
              <a:t> accelerometer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39200"/>
            <a:ext cx="4648200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package </a:t>
            </a:r>
            <a:r>
              <a:rPr lang="en-US" sz="1600" dirty="0" err="1" smtClean="0"/>
              <a:t>com.example.cekaccelerometer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android.app.Activity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android.content.Context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android.hardware.SensorEvent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android.hardware.SensorEventListener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android.os.Bundle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android.view.Menu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android.view.MenuItem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android.widget.TextView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public class </a:t>
            </a:r>
            <a:r>
              <a:rPr lang="en-US" sz="1600" dirty="0" err="1" smtClean="0"/>
              <a:t>MainActivity</a:t>
            </a:r>
            <a:r>
              <a:rPr lang="en-US" sz="1600" dirty="0" smtClean="0"/>
              <a:t> extends Activity implements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 {</a:t>
            </a:r>
          </a:p>
          <a:p>
            <a:r>
              <a:rPr lang="en-US" sz="1600" dirty="0" err="1" smtClean="0"/>
              <a:t>TextView</a:t>
            </a:r>
            <a:r>
              <a:rPr lang="en-US" sz="1600" dirty="0" smtClean="0"/>
              <a:t> text1;</a:t>
            </a:r>
          </a:p>
          <a:p>
            <a:r>
              <a:rPr lang="en-US" sz="1600" dirty="0" err="1" smtClean="0"/>
              <a:t>StringBuilder</a:t>
            </a:r>
            <a:r>
              <a:rPr lang="en-US" sz="1600" dirty="0" smtClean="0"/>
              <a:t> data = new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smtClean="0"/>
              <a:t>@Override</a:t>
            </a:r>
          </a:p>
          <a:p>
            <a:r>
              <a:rPr lang="en-US" sz="1600" dirty="0" smtClean="0"/>
              <a:t>protected void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(Bundle </a:t>
            </a:r>
            <a:r>
              <a:rPr lang="en-US" sz="1600" dirty="0" err="1" smtClean="0"/>
              <a:t>savedInstanceState</a:t>
            </a:r>
            <a:r>
              <a:rPr lang="en-US" sz="1600" dirty="0" smtClean="0"/>
              <a:t>) {</a:t>
            </a:r>
          </a:p>
          <a:p>
            <a:r>
              <a:rPr lang="en-US" sz="1600" dirty="0" err="1" smtClean="0"/>
              <a:t>super.onCreate</a:t>
            </a:r>
            <a:r>
              <a:rPr lang="en-US" sz="1600" dirty="0" smtClean="0"/>
              <a:t>(</a:t>
            </a:r>
            <a:r>
              <a:rPr lang="en-US" sz="1600" dirty="0" err="1" smtClean="0"/>
              <a:t>savedInstanceState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text1 = new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(this);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9144" y="762000"/>
            <a:ext cx="4419600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text1 = new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(this);</a:t>
            </a:r>
          </a:p>
          <a:p>
            <a:r>
              <a:rPr lang="en-US" sz="1600" dirty="0" err="1" smtClean="0"/>
              <a:t>setContentView</a:t>
            </a:r>
            <a:r>
              <a:rPr lang="en-US" sz="1600" dirty="0" smtClean="0"/>
              <a:t>(text1);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SensorManager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sMgr</a:t>
            </a:r>
            <a:r>
              <a:rPr lang="en-US" sz="1600" dirty="0" smtClean="0"/>
              <a:t> = (</a:t>
            </a:r>
            <a:r>
              <a:rPr lang="en-US" sz="1600" dirty="0" err="1" smtClean="0"/>
              <a:t>SensorManager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getSystemService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Context.</a:t>
            </a:r>
            <a:r>
              <a:rPr lang="en-US" sz="1600" i="1" dirty="0" err="1" smtClean="0"/>
              <a:t>SENSOR_SERVICE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Sensor accelerometer = </a:t>
            </a:r>
            <a:r>
              <a:rPr lang="en-US" sz="1600" dirty="0" err="1" smtClean="0"/>
              <a:t>sMgr.getDefaultSensor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Sensor.</a:t>
            </a:r>
            <a:r>
              <a:rPr lang="en-US" sz="1600" i="1" dirty="0" err="1" smtClean="0"/>
              <a:t>TYPE_ACCELEROMETER</a:t>
            </a:r>
            <a:r>
              <a:rPr lang="en-US" sz="1600" i="1" dirty="0" smtClean="0"/>
              <a:t>);</a:t>
            </a:r>
          </a:p>
          <a:p>
            <a:r>
              <a:rPr lang="en-US" sz="1600" dirty="0" err="1" smtClean="0"/>
              <a:t>sMgr.registerListener</a:t>
            </a:r>
            <a:r>
              <a:rPr lang="en-US" sz="1600" dirty="0" smtClean="0"/>
              <a:t>(this, accelerometer, </a:t>
            </a:r>
            <a:r>
              <a:rPr lang="en-US" sz="1600" dirty="0" err="1" smtClean="0"/>
              <a:t>sMgr.</a:t>
            </a:r>
            <a:r>
              <a:rPr lang="en-US" sz="1600" i="1" dirty="0" err="1" smtClean="0"/>
              <a:t>SENSOR_DELAY_NORMAL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onAccuracyChanged</a:t>
            </a:r>
            <a:r>
              <a:rPr lang="en-US" sz="1600" dirty="0" smtClean="0"/>
              <a:t>(Sensor </a:t>
            </a:r>
            <a:r>
              <a:rPr lang="en-US" sz="1600" dirty="0" err="1" smtClean="0"/>
              <a:t>sensor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accuracy) {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onSensorChanged</a:t>
            </a:r>
            <a:r>
              <a:rPr lang="en-US" sz="1600" dirty="0" smtClean="0"/>
              <a:t>(</a:t>
            </a:r>
            <a:r>
              <a:rPr lang="en-US" sz="1600" dirty="0" err="1" smtClean="0"/>
              <a:t>SensorEvent</a:t>
            </a:r>
            <a:r>
              <a:rPr lang="en-US" sz="1600" dirty="0" smtClean="0"/>
              <a:t> event) {</a:t>
            </a:r>
          </a:p>
          <a:p>
            <a:r>
              <a:rPr lang="en-US" sz="1600" dirty="0" err="1" smtClean="0"/>
              <a:t>data.setLength</a:t>
            </a:r>
            <a:r>
              <a:rPr lang="en-US" sz="1600" dirty="0" smtClean="0"/>
              <a:t>(0);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("x: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[0]);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(", y: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[1]);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(", z: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[2]);</a:t>
            </a:r>
          </a:p>
          <a:p>
            <a:r>
              <a:rPr lang="en-US" sz="1600" dirty="0" smtClean="0"/>
              <a:t>text1.setText(</a:t>
            </a:r>
            <a:r>
              <a:rPr lang="en-US" sz="1600" dirty="0" err="1" smtClean="0"/>
              <a:t>data.toString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250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cek</a:t>
            </a:r>
            <a:r>
              <a:rPr lang="en-US" sz="3000" b="1" dirty="0" smtClean="0"/>
              <a:t> accelerometer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685800"/>
            <a:ext cx="262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LG P698:</a:t>
            </a:r>
            <a:endParaRPr lang="en-US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81100"/>
            <a:ext cx="3467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1072</Words>
  <Application>Microsoft Office PowerPoint</Application>
  <PresentationFormat>On-screen Show (4:3)</PresentationFormat>
  <Paragraphs>242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358</cp:revision>
  <dcterms:created xsi:type="dcterms:W3CDTF">2006-08-16T00:00:00Z</dcterms:created>
  <dcterms:modified xsi:type="dcterms:W3CDTF">2014-11-16T23:56:09Z</dcterms:modified>
</cp:coreProperties>
</file>