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2" autoAdjust="0"/>
    <p:restoredTop sz="94660"/>
  </p:normalViewPr>
  <p:slideViewPr>
    <p:cSldViewPr>
      <p:cViewPr>
        <p:scale>
          <a:sx n="60" d="100"/>
          <a:sy n="60" d="100"/>
        </p:scale>
        <p:origin x="-1296" y="-6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6433" y="1752600"/>
            <a:ext cx="5652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X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  <a:r>
              <a:rPr lang="en-US" sz="3200" b="1" dirty="0" err="1" smtClean="0">
                <a:solidFill>
                  <a:srgbClr val="FFFF00"/>
                </a:solidFill>
              </a:rPr>
              <a:t>Akses</a:t>
            </a:r>
            <a:r>
              <a:rPr lang="en-US" sz="3200" b="1" dirty="0" smtClean="0">
                <a:solidFill>
                  <a:srgbClr val="FFFF00"/>
                </a:solidFill>
              </a:rPr>
              <a:t> Hardware: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Telephony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51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Melacak</a:t>
            </a:r>
            <a:r>
              <a:rPr lang="en-US" sz="3000" b="1" dirty="0" smtClean="0"/>
              <a:t>  </a:t>
            </a:r>
            <a:r>
              <a:rPr lang="en-US" sz="3000" b="1" dirty="0" err="1" smtClean="0"/>
              <a:t>perubahan</a:t>
            </a:r>
            <a:r>
              <a:rPr lang="en-US" sz="3000" b="1" dirty="0" smtClean="0"/>
              <a:t> service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915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Handler </a:t>
            </a:r>
            <a:r>
              <a:rPr lang="en-US" sz="2000" dirty="0" err="1" smtClean="0"/>
              <a:t>onServiceStateChanged</a:t>
            </a:r>
            <a:r>
              <a:rPr lang="en-US" sz="2000" dirty="0" smtClean="0"/>
              <a:t> </a:t>
            </a:r>
            <a:r>
              <a:rPr lang="en-US" sz="2000" dirty="0" err="1" smtClean="0"/>
              <a:t>melacak</a:t>
            </a:r>
            <a:r>
              <a:rPr lang="en-US" sz="2000" dirty="0" smtClean="0"/>
              <a:t> </a:t>
            </a:r>
            <a:r>
              <a:rPr lang="en-US" sz="2000" dirty="0" err="1" smtClean="0"/>
              <a:t>detil</a:t>
            </a:r>
            <a:r>
              <a:rPr lang="en-US" sz="2000" dirty="0" smtClean="0"/>
              <a:t> </a:t>
            </a:r>
            <a:r>
              <a:rPr lang="en-US" sz="2000" dirty="0" err="1" smtClean="0"/>
              <a:t>servis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servis</a:t>
            </a:r>
            <a:r>
              <a:rPr lang="en-US" sz="2000" dirty="0" smtClean="0"/>
              <a:t> cell.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parameter </a:t>
            </a:r>
            <a:r>
              <a:rPr lang="en-US" sz="2000" dirty="0" err="1" smtClean="0"/>
              <a:t>ServiceState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detil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servis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Method </a:t>
            </a:r>
            <a:r>
              <a:rPr lang="en-US" sz="2000" dirty="0" err="1" smtClean="0"/>
              <a:t>getState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ServiceState</a:t>
            </a:r>
            <a:r>
              <a:rPr lang="en-US" sz="2000" dirty="0" smtClean="0"/>
              <a:t> </a:t>
            </a:r>
            <a:r>
              <a:rPr lang="en-US" sz="2000" dirty="0" err="1" smtClean="0"/>
              <a:t>mengembalikan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servis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ServiceState.STATE_IN_SERVICE</a:t>
            </a:r>
            <a:r>
              <a:rPr lang="en-US" sz="2000" b="1" dirty="0" smtClean="0"/>
              <a:t>   (service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normal </a:t>
            </a:r>
            <a:r>
              <a:rPr lang="en-US" sz="2000" b="1" dirty="0" err="1" smtClean="0"/>
              <a:t>tersedia</a:t>
            </a:r>
            <a:r>
              <a:rPr lang="en-US" sz="2000" b="1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ServiceState.STATE_EMERGENCY_ONLY</a:t>
            </a:r>
            <a:r>
              <a:rPr lang="en-US" sz="2000" b="1" dirty="0" smtClean="0"/>
              <a:t>   (</a:t>
            </a:r>
            <a:r>
              <a:rPr lang="en-US" sz="2000" b="1" dirty="0" err="1" smtClean="0"/>
              <a:t>Servis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tersedia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tetapi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panggilan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darurat</a:t>
            </a:r>
            <a:r>
              <a:rPr lang="en-US" sz="2000" b="1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ServiceState.STATE_OUT_OF_SERVICE</a:t>
            </a:r>
            <a:r>
              <a:rPr lang="en-US" sz="2000" b="1" dirty="0" smtClean="0"/>
              <a:t>   (</a:t>
            </a:r>
            <a:r>
              <a:rPr lang="en-US" sz="2000" b="1" dirty="0" err="1" smtClean="0"/>
              <a:t>Servis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tersedia</a:t>
            </a:r>
            <a:r>
              <a:rPr lang="en-US" sz="2000" b="1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ServiceState.STATE_POWER_OFF</a:t>
            </a:r>
            <a:r>
              <a:rPr lang="en-US" sz="2000" b="1" dirty="0" smtClean="0"/>
              <a:t>   (</a:t>
            </a:r>
            <a:r>
              <a:rPr lang="en-US" sz="2000" b="1" dirty="0" err="1" smtClean="0"/>
              <a:t>Sinyal</a:t>
            </a:r>
            <a:r>
              <a:rPr lang="en-US" sz="2000" b="1" dirty="0" smtClean="0"/>
              <a:t> radio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dimatikan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seperti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ketika</a:t>
            </a:r>
            <a:r>
              <a:rPr lang="en-US" sz="2000" b="1" dirty="0" smtClean="0"/>
              <a:t> mode </a:t>
            </a:r>
            <a:r>
              <a:rPr lang="en-US" sz="2000" b="1" dirty="0" err="1" smtClean="0"/>
              <a:t>pesawat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diaktifkan</a:t>
            </a:r>
            <a:r>
              <a:rPr lang="en-US" sz="2000" b="1" dirty="0" smtClean="0"/>
              <a:t>)</a:t>
            </a: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51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Melacak</a:t>
            </a:r>
            <a:r>
              <a:rPr lang="en-US" sz="3000" b="1" dirty="0" smtClean="0"/>
              <a:t>  </a:t>
            </a:r>
            <a:r>
              <a:rPr lang="en-US" sz="3000" b="1" dirty="0" err="1" smtClean="0"/>
              <a:t>perubahan</a:t>
            </a:r>
            <a:r>
              <a:rPr lang="en-US" sz="3000" b="1" dirty="0" smtClean="0"/>
              <a:t> service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memperlihatkan</a:t>
            </a:r>
            <a:r>
              <a:rPr lang="en-US" sz="2000" dirty="0" smtClean="0"/>
              <a:t> </a:t>
            </a:r>
            <a:r>
              <a:rPr lang="en-US" sz="2000" dirty="0" err="1" smtClean="0"/>
              <a:t>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meregister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servis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 Toast yang </a:t>
            </a:r>
            <a:r>
              <a:rPr lang="en-US" sz="2000" dirty="0" err="1" smtClean="0"/>
              <a:t>memperlihatkan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servis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serviceStateListener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onServiceStateChanged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ServiceState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serviceState</a:t>
            </a:r>
            <a:r>
              <a:rPr lang="en-US" sz="2000" b="1" dirty="0" smtClean="0"/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if (</a:t>
            </a:r>
            <a:r>
              <a:rPr lang="en-US" sz="2000" b="1" dirty="0" err="1" smtClean="0"/>
              <a:t>serviceState.getState</a:t>
            </a:r>
            <a:r>
              <a:rPr lang="en-US" sz="2000" b="1" dirty="0" smtClean="0"/>
              <a:t>() == </a:t>
            </a:r>
            <a:r>
              <a:rPr lang="en-US" sz="2000" b="1" dirty="0" err="1" smtClean="0"/>
              <a:t>ServiceState.STATE_IN_SERVICE</a:t>
            </a:r>
            <a:r>
              <a:rPr lang="en-US" sz="2000" b="1" dirty="0" smtClean="0"/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String </a:t>
            </a:r>
            <a:r>
              <a:rPr lang="en-US" sz="2000" b="1" dirty="0" err="1" smtClean="0"/>
              <a:t>toastText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serviceState.getOperatorAlphaLong</a:t>
            </a:r>
            <a:r>
              <a:rPr lang="en-US" sz="2000" b="1" dirty="0" smtClean="0"/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Toast.makeText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getApplicationContext</a:t>
            </a:r>
            <a:r>
              <a:rPr lang="en-US" sz="2000" b="1" dirty="0" smtClean="0"/>
              <a:t>(), </a:t>
            </a:r>
            <a:r>
              <a:rPr lang="en-US" sz="2000" b="1" dirty="0" err="1" smtClean="0"/>
              <a:t>toastText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Toast.LENGTH_SHORT</a:t>
            </a:r>
            <a:r>
              <a:rPr lang="en-US" sz="2000" b="1" dirty="0" smtClean="0"/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    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telephonyManager.listen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serviceStateListener</a:t>
            </a:r>
            <a:r>
              <a:rPr lang="en-US" sz="2000" b="1" dirty="0" smtClean="0"/>
              <a:t>,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PhoneStateListener.LISTEN_SERVICE_STATE</a:t>
            </a:r>
            <a:r>
              <a:rPr lang="en-US" sz="2000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97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Konektivitas</a:t>
            </a:r>
            <a:r>
              <a:rPr lang="en-US" sz="3000" b="1" dirty="0" smtClean="0"/>
              <a:t>  Data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Activity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07948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Seperti</a:t>
            </a:r>
            <a:r>
              <a:rPr lang="en-US" sz="2400" dirty="0" smtClean="0"/>
              <a:t> detail </a:t>
            </a:r>
            <a:r>
              <a:rPr lang="en-US" sz="2400" dirty="0" err="1" smtClean="0"/>
              <a:t>dari</a:t>
            </a:r>
            <a:r>
              <a:rPr lang="en-US" sz="2400" dirty="0" smtClean="0"/>
              <a:t> voice </a:t>
            </a:r>
            <a:r>
              <a:rPr lang="en-US" sz="2400" dirty="0" err="1" smtClean="0"/>
              <a:t>dan</a:t>
            </a:r>
            <a:r>
              <a:rPr lang="en-US" sz="2400" dirty="0" smtClean="0"/>
              <a:t> service,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konektivitas</a:t>
            </a:r>
            <a:r>
              <a:rPr lang="en-US" sz="2400" dirty="0" smtClean="0"/>
              <a:t> data mobile  </a:t>
            </a:r>
            <a:r>
              <a:rPr lang="en-US" sz="2400" dirty="0" err="1" smtClean="0"/>
              <a:t>dan</a:t>
            </a:r>
            <a:r>
              <a:rPr lang="en-US" sz="2400" dirty="0" smtClean="0"/>
              <a:t> transfer data mobile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dimonitor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diimplementasikan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PhoneStateListener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PhoneStateListener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2 event handler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memonitor</a:t>
            </a:r>
            <a:r>
              <a:rPr lang="en-US" sz="2400" dirty="0" smtClean="0"/>
              <a:t>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divais</a:t>
            </a:r>
            <a:r>
              <a:rPr lang="en-US" sz="2400" dirty="0" smtClean="0"/>
              <a:t>.  Men-override </a:t>
            </a:r>
            <a:r>
              <a:rPr lang="en-US" sz="2400" dirty="0" err="1" smtClean="0"/>
              <a:t>onDataActivity</a:t>
            </a:r>
            <a:r>
              <a:rPr lang="en-US" sz="2400" dirty="0" smtClean="0"/>
              <a:t> (</a:t>
            </a:r>
            <a:r>
              <a:rPr lang="en-US" sz="2400" dirty="0" err="1" smtClean="0"/>
              <a:t>melacak</a:t>
            </a:r>
            <a:r>
              <a:rPr lang="en-US" sz="2400" dirty="0" smtClean="0"/>
              <a:t> </a:t>
            </a:r>
            <a:r>
              <a:rPr lang="en-US" sz="2400" dirty="0" err="1" smtClean="0"/>
              <a:t>aktivitas</a:t>
            </a:r>
            <a:r>
              <a:rPr lang="en-US" sz="2400" dirty="0" smtClean="0"/>
              <a:t> transfer data)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onDataConnectionStateChanged</a:t>
            </a:r>
            <a:r>
              <a:rPr lang="en-US" sz="2400" dirty="0" smtClean="0"/>
              <a:t> (</a:t>
            </a:r>
            <a:r>
              <a:rPr lang="en-US" sz="2400" dirty="0" err="1" smtClean="0"/>
              <a:t>meminta</a:t>
            </a:r>
            <a:r>
              <a:rPr lang="en-US" sz="2400" dirty="0" smtClean="0"/>
              <a:t> </a:t>
            </a:r>
            <a:r>
              <a:rPr lang="en-US" sz="2400" dirty="0" err="1" smtClean="0"/>
              <a:t>notifikasi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koneksi</a:t>
            </a:r>
            <a:r>
              <a:rPr lang="en-US" sz="2400" dirty="0" smtClean="0"/>
              <a:t> data ).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97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Konektivitas</a:t>
            </a:r>
            <a:r>
              <a:rPr lang="en-US" sz="3000" b="1" dirty="0" smtClean="0"/>
              <a:t>  Data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Activity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Berikut</a:t>
            </a:r>
            <a:r>
              <a:rPr lang="en-US" sz="2000" dirty="0" smtClean="0"/>
              <a:t> data  </a:t>
            </a:r>
            <a:r>
              <a:rPr lang="en-US" sz="2000" dirty="0" err="1" smtClean="0"/>
              <a:t>memperlihatkan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handler yang </a:t>
            </a:r>
            <a:r>
              <a:rPr lang="en-US" sz="2000" dirty="0" err="1" smtClean="0"/>
              <a:t>dioverride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PhoneStateListener</a:t>
            </a:r>
            <a:r>
              <a:rPr lang="en-US" b="1" dirty="0" smtClean="0"/>
              <a:t> </a:t>
            </a:r>
            <a:r>
              <a:rPr lang="en-US" b="1" dirty="0" err="1" smtClean="0"/>
              <a:t>dataStateListener</a:t>
            </a:r>
            <a:r>
              <a:rPr lang="en-US" b="1" dirty="0" smtClean="0"/>
              <a:t> = new </a:t>
            </a:r>
            <a:r>
              <a:rPr lang="en-US" b="1" dirty="0" err="1" smtClean="0"/>
              <a:t>PhoneStateListener</a:t>
            </a:r>
            <a:r>
              <a:rPr lang="en-US" b="1" dirty="0" smtClean="0"/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public void </a:t>
            </a:r>
            <a:r>
              <a:rPr lang="en-US" b="1" dirty="0" err="1" smtClean="0"/>
              <a:t>onDataActivity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direction)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switch (direction)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TelephonyManager.DATA_ACTIVITY_IN</a:t>
            </a:r>
            <a:r>
              <a:rPr lang="en-US" b="1" dirty="0" smtClean="0"/>
              <a:t> : break;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TelephonyManager.DATA_ACTIVITY_OUT</a:t>
            </a:r>
            <a:r>
              <a:rPr lang="en-US" b="1" dirty="0" smtClean="0"/>
              <a:t> : break;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TelephonyManager.DATA_ACTIVITY_INOUT</a:t>
            </a:r>
            <a:r>
              <a:rPr lang="en-US" b="1" dirty="0" smtClean="0"/>
              <a:t> : break;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TelephonyManager.DATA_ACTIVITY_NONE</a:t>
            </a:r>
            <a:r>
              <a:rPr lang="en-US" b="1" dirty="0" smtClean="0"/>
              <a:t> : break;  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public void </a:t>
            </a:r>
            <a:r>
              <a:rPr lang="en-US" b="1" dirty="0" err="1" smtClean="0"/>
              <a:t>onDataConnectionStateChanged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state)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switch (state)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TelephonyManager.DATA_CONNECTED</a:t>
            </a:r>
            <a:r>
              <a:rPr lang="en-US" b="1" dirty="0" smtClean="0"/>
              <a:t> : break;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TelephonyManager.DATA_CONNECTING</a:t>
            </a:r>
            <a:r>
              <a:rPr lang="en-US" b="1" dirty="0" smtClean="0"/>
              <a:t> : break;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TelephonyManager.DATA_DISCONNECTED</a:t>
            </a:r>
            <a:r>
              <a:rPr lang="en-US" b="1" dirty="0" smtClean="0"/>
              <a:t> : break;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	case </a:t>
            </a:r>
            <a:r>
              <a:rPr lang="en-US" b="1" dirty="0" err="1" smtClean="0"/>
              <a:t>TelephonyManager.DATA_SUSPENDED</a:t>
            </a:r>
            <a:r>
              <a:rPr lang="en-US" b="1" dirty="0" smtClean="0"/>
              <a:t> : break; 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}};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telephonyManager.listen</a:t>
            </a:r>
            <a:r>
              <a:rPr lang="en-US" b="1" dirty="0" smtClean="0"/>
              <a:t>(</a:t>
            </a:r>
            <a:r>
              <a:rPr lang="en-US" b="1" dirty="0" err="1" smtClean="0"/>
              <a:t>dataStateListener</a:t>
            </a:r>
            <a:r>
              <a:rPr lang="en-US" b="1" dirty="0" smtClean="0"/>
              <a:t>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PhoneStateListener.LISTEN_DATA_ACTIVITY</a:t>
            </a:r>
            <a:r>
              <a:rPr lang="en-US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PhoneStateListener.LISTEN_DATA_CONNECTION_STATE</a:t>
            </a:r>
            <a:r>
              <a:rPr lang="en-US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774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Mengakses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Properti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Status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TelephonyManager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.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memperlihatka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mengekstrak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berdering</a:t>
            </a:r>
            <a:r>
              <a:rPr lang="en-US" sz="2000" dirty="0" smtClean="0"/>
              <a:t>:</a:t>
            </a:r>
            <a:endParaRPr lang="en-US" sz="2000" b="1" dirty="0" smtClean="0"/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incomingCall</a:t>
            </a:r>
            <a:r>
              <a:rPr lang="en-US" sz="2000" b="1" dirty="0" smtClean="0"/>
              <a:t> = null;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if (</a:t>
            </a:r>
            <a:r>
              <a:rPr lang="en-US" sz="2000" b="1" dirty="0" err="1" smtClean="0"/>
              <a:t>telephonyManager.getCallState</a:t>
            </a:r>
            <a:r>
              <a:rPr lang="en-US" sz="2000" b="1" dirty="0" smtClean="0"/>
              <a:t>() == </a:t>
            </a:r>
            <a:r>
              <a:rPr lang="en-US" sz="2000" b="1" dirty="0" err="1" smtClean="0"/>
              <a:t>TelephonyManager.CALL_STATE_RINGING</a:t>
            </a:r>
            <a:r>
              <a:rPr lang="en-US" sz="2000" b="1" dirty="0" smtClean="0"/>
              <a:t>)</a:t>
            </a:r>
          </a:p>
          <a:p>
            <a:pPr marL="463550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incomingCall</a:t>
            </a:r>
            <a:r>
              <a:rPr lang="en-US" sz="2000" b="1" dirty="0" smtClean="0"/>
              <a:t> = telephonyManager.getLine1Number();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b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Detil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SIM, operator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, </a:t>
            </a:r>
            <a:r>
              <a:rPr lang="en-US" sz="2000" dirty="0" err="1" smtClean="0"/>
              <a:t>infomasi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voice-mail 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,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program:</a:t>
            </a:r>
          </a:p>
          <a:p>
            <a:pPr marL="395288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srvcName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Context.TELEPHONY_SERVICE</a:t>
            </a:r>
            <a:r>
              <a:rPr lang="en-US" sz="2000" b="1" dirty="0" smtClean="0"/>
              <a:t>;</a:t>
            </a:r>
          </a:p>
          <a:p>
            <a:pPr marL="395288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telephonyManager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TelephonyManager</a:t>
            </a:r>
            <a:r>
              <a:rPr lang="en-US" sz="2000" b="1" dirty="0" smtClean="0"/>
              <a:t>)</a:t>
            </a:r>
            <a:r>
              <a:rPr lang="en-US" sz="2000" b="1" dirty="0" err="1" smtClean="0"/>
              <a:t>getSystemService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srvcName</a:t>
            </a:r>
            <a:r>
              <a:rPr lang="en-US" sz="2000" b="1" dirty="0" smtClean="0"/>
              <a:t>);</a:t>
            </a:r>
          </a:p>
          <a:p>
            <a:pPr marL="395288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networkCountry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telephonyManager.getNetworkCountryIso</a:t>
            </a:r>
            <a:r>
              <a:rPr lang="en-US" sz="2000" b="1" dirty="0" smtClean="0"/>
              <a:t>();</a:t>
            </a:r>
          </a:p>
          <a:p>
            <a:pPr marL="395288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networkOperatorId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telephonyManager.getNetworkOperator</a:t>
            </a:r>
            <a:r>
              <a:rPr lang="en-US" sz="2000" b="1" dirty="0" smtClean="0"/>
              <a:t>();</a:t>
            </a:r>
          </a:p>
          <a:p>
            <a:pPr marL="395288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networkName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telephonyManager.getNetworkOperatorName</a:t>
            </a:r>
            <a:r>
              <a:rPr lang="en-US" sz="2000" b="1" dirty="0" smtClean="0"/>
              <a:t>();</a:t>
            </a:r>
          </a:p>
          <a:p>
            <a:pPr marL="395288"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networkType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telephonyManager.getNetworkType</a:t>
            </a:r>
            <a:r>
              <a:rPr lang="en-US" sz="20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82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Pengontrolan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Kelas</a:t>
            </a:r>
            <a:r>
              <a:rPr lang="en-US" sz="2000" dirty="0" smtClean="0"/>
              <a:t> Phone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Android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interface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mengontrol</a:t>
            </a:r>
            <a:r>
              <a:rPr lang="en-US" sz="2000" dirty="0" smtClean="0"/>
              <a:t> setting hardware, </a:t>
            </a:r>
            <a:r>
              <a:rPr lang="en-US" sz="2000" dirty="0" err="1" smtClean="0"/>
              <a:t>handel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, </a:t>
            </a:r>
            <a:r>
              <a:rPr lang="en-US" sz="2000" dirty="0" err="1" smtClean="0"/>
              <a:t>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baru</a:t>
            </a:r>
            <a:r>
              <a:rPr lang="en-US" sz="2000" dirty="0" smtClean="0"/>
              <a:t>, </a:t>
            </a:r>
            <a:r>
              <a:rPr lang="en-US" sz="2000" dirty="0" err="1" smtClean="0"/>
              <a:t>menutup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, </a:t>
            </a:r>
            <a:r>
              <a:rPr lang="en-US" sz="2000" dirty="0" err="1" smtClean="0"/>
              <a:t>handel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conferensi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fungsionalitas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hardware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Phone,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TelephonyManager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getPhone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Phone </a:t>
            </a:r>
            <a:r>
              <a:rPr lang="en-US" sz="2000" b="1" dirty="0" err="1" smtClean="0"/>
              <a:t>phone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telephonyManager.getPhone</a:t>
            </a:r>
            <a:r>
              <a:rPr lang="en-US" sz="2000" b="1" dirty="0" smtClean="0"/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b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reference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Phone,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method call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diall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endCall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140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Menjawab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Mengabaikan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Menutup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Panggilan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merespon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	</a:t>
            </a:r>
            <a:r>
              <a:rPr lang="en-US" sz="2000" dirty="0" err="1" smtClean="0"/>
              <a:t>dan</a:t>
            </a:r>
            <a:r>
              <a:rPr lang="en-US" sz="2000" dirty="0" smtClean="0"/>
              <a:t> me-reject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final String </a:t>
            </a:r>
            <a:r>
              <a:rPr lang="en-US" sz="2000" b="1" dirty="0" err="1" smtClean="0"/>
              <a:t>badPrefix</a:t>
            </a:r>
            <a:r>
              <a:rPr lang="en-US" sz="2000" b="1" dirty="0" smtClean="0"/>
              <a:t> = “+234”;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callBlockListener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onCallStateChanged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state, String </a:t>
            </a:r>
            <a:r>
              <a:rPr lang="en-US" sz="2000" b="1" dirty="0" err="1" smtClean="0"/>
              <a:t>incomingNumber</a:t>
            </a:r>
            <a:r>
              <a:rPr lang="en-US" sz="2000" b="1" dirty="0" smtClean="0"/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if (state == </a:t>
            </a:r>
            <a:r>
              <a:rPr lang="en-US" sz="2000" b="1" dirty="0" err="1" smtClean="0"/>
              <a:t>TelephonyManager.CALL_STATE_RINGING</a:t>
            </a:r>
            <a:r>
              <a:rPr lang="en-US" sz="2000" b="1" dirty="0" smtClean="0"/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	Phone </a:t>
            </a:r>
            <a:r>
              <a:rPr lang="en-US" sz="2000" b="1" dirty="0" err="1" smtClean="0"/>
              <a:t>phone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telephonyManager.getPhone</a:t>
            </a:r>
            <a:r>
              <a:rPr lang="en-US" sz="2000" b="1" dirty="0" smtClean="0"/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	if (</a:t>
            </a:r>
            <a:r>
              <a:rPr lang="en-US" sz="2000" b="1" dirty="0" err="1" smtClean="0"/>
              <a:t>incomingNumber.startsWith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badPrefix</a:t>
            </a:r>
            <a:r>
              <a:rPr lang="en-US" sz="2000" b="1" dirty="0" smtClean="0"/>
              <a:t>))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		</a:t>
            </a:r>
            <a:r>
              <a:rPr lang="en-US" sz="2000" b="1" dirty="0" err="1" smtClean="0"/>
              <a:t>phone.endCall</a:t>
            </a:r>
            <a:r>
              <a:rPr lang="en-US" sz="2000" b="1" dirty="0" smtClean="0"/>
              <a:t>();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telephonyManager.listen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callBlockListener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PhoneStateListener.LISTEN_CALL_STATE</a:t>
            </a:r>
            <a:r>
              <a:rPr lang="en-US" sz="2000" b="1" dirty="0" smtClean="0"/>
              <a:t>);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199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Android Telephony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Telephony API </a:t>
            </a:r>
            <a:r>
              <a:rPr lang="en-US" sz="2400" dirty="0" err="1" smtClean="0"/>
              <a:t>mengijinkan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hardware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telepon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dialer (</a:t>
            </a:r>
            <a:r>
              <a:rPr lang="en-US" sz="2400" dirty="0" err="1" smtClean="0"/>
              <a:t>pemutar</a:t>
            </a:r>
            <a:r>
              <a:rPr lang="en-US" sz="2400" dirty="0" smtClean="0"/>
              <a:t> </a:t>
            </a:r>
            <a:r>
              <a:rPr lang="en-US" sz="2400" dirty="0" err="1" smtClean="0"/>
              <a:t>telepon</a:t>
            </a:r>
            <a:r>
              <a:rPr lang="en-US" sz="2400" dirty="0" smtClean="0"/>
              <a:t>)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mengintegrasikan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penanganan</a:t>
            </a:r>
            <a:r>
              <a:rPr lang="en-US" sz="2400" dirty="0" smtClean="0"/>
              <a:t> </a:t>
            </a:r>
            <a:r>
              <a:rPr lang="en-US" sz="2400" dirty="0" err="1" smtClean="0"/>
              <a:t>pemanggilan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memonitor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telepon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b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sekuriti</a:t>
            </a:r>
            <a:r>
              <a:rPr lang="en-US" sz="2400" dirty="0" smtClean="0"/>
              <a:t>, Android SDK </a:t>
            </a:r>
            <a:r>
              <a:rPr lang="en-US" sz="2400" dirty="0" err="1" smtClean="0"/>
              <a:t>sekarang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mengijinkan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pemanggilan</a:t>
            </a:r>
            <a:r>
              <a:rPr lang="en-US" sz="2400" dirty="0" smtClean="0"/>
              <a:t> (in-call)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layar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menerima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panggilan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72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Membuat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panggilan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Praktik</a:t>
            </a:r>
            <a:r>
              <a:rPr lang="en-US" sz="2000" dirty="0" smtClean="0"/>
              <a:t> </a:t>
            </a:r>
            <a:r>
              <a:rPr lang="en-US" sz="2000" dirty="0" err="1" smtClean="0"/>
              <a:t>terbaik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Intent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dialer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menginisialisai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Intent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men-dial </a:t>
            </a:r>
            <a:r>
              <a:rPr lang="en-US" sz="2000" dirty="0" err="1" smtClean="0"/>
              <a:t>nomor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menspesifikasikan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skema</a:t>
            </a:r>
            <a:r>
              <a:rPr lang="en-US" sz="2000" dirty="0" smtClean="0"/>
              <a:t> </a:t>
            </a:r>
            <a:r>
              <a:rPr lang="en-US" sz="2000" i="1" dirty="0" err="1" smtClean="0"/>
              <a:t>tel</a:t>
            </a:r>
            <a:r>
              <a:rPr lang="en-US" sz="2000" i="1" dirty="0" smtClean="0"/>
              <a:t>: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data Intent: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i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Intent.ACTION_CALL</a:t>
            </a:r>
            <a:r>
              <a:rPr lang="en-US" sz="2000" dirty="0" smtClean="0"/>
              <a:t>,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menginisialisasi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,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.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mengganti</a:t>
            </a:r>
            <a:r>
              <a:rPr lang="en-US" sz="2000" dirty="0" smtClean="0"/>
              <a:t> native dialer.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Intent.ACTION_DIAL</a:t>
            </a:r>
            <a:r>
              <a:rPr lang="en-US" sz="2000" dirty="0" smtClean="0"/>
              <a:t> ,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memulai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dialer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melewatkan</a:t>
            </a:r>
            <a:r>
              <a:rPr lang="en-US" sz="2000" dirty="0" smtClean="0"/>
              <a:t> number yang </a:t>
            </a:r>
            <a:r>
              <a:rPr lang="en-US" sz="2000" dirty="0" err="1" smtClean="0"/>
              <a:t>spesifik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men-dial </a:t>
            </a:r>
            <a:r>
              <a:rPr lang="en-US" sz="2000" dirty="0" err="1" smtClean="0"/>
              <a:t>nomor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Intent </a:t>
            </a:r>
            <a:r>
              <a:rPr lang="en-US" sz="2000" b="1" dirty="0" err="1" smtClean="0"/>
              <a:t>intent</a:t>
            </a:r>
            <a:r>
              <a:rPr lang="en-US" sz="2000" b="1" dirty="0" smtClean="0"/>
              <a:t> = new Intent(</a:t>
            </a:r>
            <a:r>
              <a:rPr lang="en-US" sz="2000" b="1" dirty="0" err="1" smtClean="0"/>
              <a:t>Intent.ACTION_DIAL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Uri.parse</a:t>
            </a:r>
            <a:r>
              <a:rPr lang="en-US" sz="2000" b="1" dirty="0" smtClean="0"/>
              <a:t>(“tel:1234567”));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startActivity</a:t>
            </a:r>
            <a:r>
              <a:rPr lang="en-US" sz="2000" b="1" dirty="0" smtClean="0"/>
              <a:t>(intent)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34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Status Telephone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Aktivitas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API Telephony </a:t>
            </a:r>
            <a:r>
              <a:rPr lang="en-US" sz="2000" dirty="0" err="1" smtClean="0"/>
              <a:t>dalam</a:t>
            </a:r>
            <a:r>
              <a:rPr lang="en-US" sz="2000" dirty="0" smtClean="0"/>
              <a:t> Android </a:t>
            </a:r>
            <a:r>
              <a:rPr lang="en-US" sz="2000" dirty="0" err="1" smtClean="0"/>
              <a:t>mengijinkan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memonitor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. </a:t>
            </a:r>
            <a:r>
              <a:rPr lang="en-US" sz="2000" dirty="0" err="1" smtClean="0"/>
              <a:t>Pengaksesan</a:t>
            </a:r>
            <a:r>
              <a:rPr lang="en-US" sz="2000" dirty="0" smtClean="0"/>
              <a:t> API </a:t>
            </a:r>
            <a:r>
              <a:rPr lang="en-US" sz="2000" dirty="0" err="1" smtClean="0"/>
              <a:t>diatur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TelephonyManager</a:t>
            </a:r>
            <a:r>
              <a:rPr lang="en-US" sz="2000" dirty="0" smtClean="0"/>
              <a:t>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getSystemService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String </a:t>
            </a:r>
            <a:r>
              <a:rPr lang="en-US" sz="2000" b="1" dirty="0" err="1" smtClean="0"/>
              <a:t>srvcName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Context.TELEPHONY_SERVICE</a:t>
            </a:r>
            <a:r>
              <a:rPr lang="en-US" sz="2000" b="1" dirty="0" smtClean="0"/>
              <a:t>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telephonyManager</a:t>
            </a:r>
            <a:r>
              <a:rPr lang="en-US" sz="2000" b="1" dirty="0" smtClean="0"/>
              <a:t> =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TelephonyManager</a:t>
            </a:r>
            <a:r>
              <a:rPr lang="en-US" sz="2000" b="1" dirty="0" smtClean="0"/>
              <a:t>)</a:t>
            </a:r>
            <a:r>
              <a:rPr lang="en-US" sz="2000" b="1" dirty="0" err="1" smtClean="0"/>
              <a:t>getSystemService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srvcName</a:t>
            </a:r>
            <a:r>
              <a:rPr lang="en-US" sz="2000" b="1" dirty="0" smtClean="0"/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b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memonitor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mengatur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butuh</a:t>
            </a:r>
            <a:r>
              <a:rPr lang="en-US" sz="2000" dirty="0" smtClean="0"/>
              <a:t> </a:t>
            </a:r>
            <a:r>
              <a:rPr lang="en-US" sz="2000" dirty="0" err="1" smtClean="0"/>
              <a:t>permisi</a:t>
            </a:r>
            <a:r>
              <a:rPr lang="en-US" sz="2000" dirty="0" smtClean="0"/>
              <a:t> READ_PHONE_STATE </a:t>
            </a:r>
            <a:r>
              <a:rPr lang="en-US" sz="2000" dirty="0" err="1" smtClean="0"/>
              <a:t>dari</a:t>
            </a:r>
            <a:r>
              <a:rPr lang="en-US" sz="2000" dirty="0" smtClean="0"/>
              <a:t>  file  Manifest.xml: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&lt;uses-permission </a:t>
            </a:r>
            <a:r>
              <a:rPr lang="en-US" sz="2000" b="1" dirty="0" err="1" smtClean="0"/>
              <a:t>android:name</a:t>
            </a:r>
            <a:r>
              <a:rPr lang="en-US" sz="2000" b="1" dirty="0" smtClean="0"/>
              <a:t>=”</a:t>
            </a:r>
            <a:r>
              <a:rPr lang="en-US" sz="2000" b="1" dirty="0" err="1" smtClean="0"/>
              <a:t>android.permission.READ_PHONE_STATE</a:t>
            </a:r>
            <a:r>
              <a:rPr lang="en-US" sz="2000" b="1" dirty="0" smtClean="0"/>
              <a:t>”/&gt;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34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Status Telephone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Aktivitas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merespon</a:t>
            </a:r>
            <a:r>
              <a:rPr lang="en-US" sz="2000" dirty="0" smtClean="0"/>
              <a:t>  event yang </a:t>
            </a:r>
            <a:r>
              <a:rPr lang="en-US" sz="2000" dirty="0" err="1" smtClean="0"/>
              <a:t>merubah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override event handler yang </a:t>
            </a:r>
            <a:r>
              <a:rPr lang="en-US" sz="2000" dirty="0" err="1" smtClean="0"/>
              <a:t>direspon</a:t>
            </a:r>
            <a:r>
              <a:rPr lang="en-US" sz="2000" dirty="0" smtClean="0"/>
              <a:t>.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event handler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parameter yang </a:t>
            </a:r>
            <a:r>
              <a:rPr lang="en-US" sz="2000" dirty="0" err="1" smtClean="0"/>
              <a:t>mengindikasikan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</a:t>
            </a:r>
            <a:r>
              <a:rPr lang="en-US" sz="2000" dirty="0" err="1" smtClean="0"/>
              <a:t>divais</a:t>
            </a:r>
            <a:r>
              <a:rPr lang="en-US" sz="2000" dirty="0" smtClean="0"/>
              <a:t> </a:t>
            </a:r>
            <a:r>
              <a:rPr lang="en-US" sz="2000" dirty="0" err="1" smtClean="0"/>
              <a:t>berada</a:t>
            </a:r>
            <a:r>
              <a:rPr lang="en-US" sz="2000" dirty="0" smtClean="0"/>
              <a:t>, status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kekuatan</a:t>
            </a:r>
            <a:r>
              <a:rPr lang="en-US" sz="2000" dirty="0" smtClean="0"/>
              <a:t> </a:t>
            </a:r>
            <a:r>
              <a:rPr lang="en-US" sz="2000" dirty="0" err="1" smtClean="0"/>
              <a:t>sinyal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mengupas</a:t>
            </a:r>
            <a:r>
              <a:rPr lang="en-US" sz="2000" dirty="0" smtClean="0"/>
              <a:t> status yang </a:t>
            </a:r>
            <a:r>
              <a:rPr lang="en-US" sz="2000" dirty="0" err="1" smtClean="0"/>
              <a:t>merubah</a:t>
            </a:r>
            <a:r>
              <a:rPr lang="en-US" sz="2000" dirty="0" smtClean="0"/>
              <a:t> handler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kerangka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onCallForwardingIndicatorChanged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cfi</a:t>
            </a:r>
            <a:r>
              <a:rPr lang="en-US" sz="2000" b="1" dirty="0" smtClean="0"/>
              <a:t>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onCallStateChanged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state, String </a:t>
            </a:r>
            <a:r>
              <a:rPr lang="en-US" sz="2000" b="1" dirty="0" err="1" smtClean="0"/>
              <a:t>incomingNumber</a:t>
            </a:r>
            <a:r>
              <a:rPr lang="en-US" sz="2000" b="1" dirty="0" smtClean="0"/>
              <a:t>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onCellLocationChanged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CellLocation</a:t>
            </a:r>
            <a:r>
              <a:rPr lang="en-US" sz="2000" b="1" dirty="0" smtClean="0"/>
              <a:t> location)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onDataActivity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direction)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onDataConnectionStateChanged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state)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onMessageWaitingIndicatorChanged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mwi</a:t>
            </a:r>
            <a:r>
              <a:rPr lang="en-US" sz="2000" b="1" dirty="0" smtClean="0"/>
              <a:t>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onServiceStateChanged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ServiceState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serviceState</a:t>
            </a:r>
            <a:r>
              <a:rPr lang="en-US" sz="2000" b="1" dirty="0" smtClean="0"/>
              <a:t>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onSignalStrengthChanged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asu</a:t>
            </a:r>
            <a:r>
              <a:rPr lang="en-US" sz="2000" b="1" dirty="0" smtClean="0"/>
              <a:t>) {}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34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Status Telephone </a:t>
            </a:r>
            <a:r>
              <a:rPr lang="en-US" sz="3000" b="1" dirty="0" err="1" smtClean="0"/>
              <a:t>dan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Aktivitas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meregister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bit-mask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mengindikasikan</a:t>
            </a:r>
            <a:r>
              <a:rPr lang="en-US" sz="2000" dirty="0" smtClean="0"/>
              <a:t> event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direspon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telephonyManager.listen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,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PhoneStateListener.LISTEN_CALL_FORWARDING_INDICATOR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PhoneStateListener.LISTEN_CALL_STATE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PhoneStateListener.LISTEN_CELL_LOCATION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PhoneStateListener.LISTEN_DATA_ACTIVITY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PhoneStateListener.LISTEN_DATA_CONNECTION_STATE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PhoneStateListener.LISTEN_MESSAGE_WAITING_INDICATOR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PhoneStateListener.LISTEN_SERVICE_STATE</a:t>
            </a:r>
            <a:r>
              <a:rPr lang="en-US" sz="2000" b="1" dirty="0" smtClean="0"/>
              <a:t> |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PhoneStateListener.LISTEN_SIGNAL_STRENGTH</a:t>
            </a:r>
            <a:r>
              <a:rPr lang="en-US" sz="2000" b="1" dirty="0" smtClean="0"/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b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 register </a:t>
            </a:r>
            <a:r>
              <a:rPr lang="en-US" sz="2000" dirty="0" err="1" smtClean="0"/>
              <a:t>panggil</a:t>
            </a:r>
            <a:r>
              <a:rPr lang="en-US" sz="2000" dirty="0" smtClean="0"/>
              <a:t> listen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melewatkan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PhoneStateListener.LISTEN_NONE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bit  </a:t>
            </a:r>
            <a:r>
              <a:rPr lang="en-US" sz="2000" dirty="0" err="1" smtClean="0"/>
              <a:t>pada</a:t>
            </a:r>
            <a:r>
              <a:rPr lang="en-US" sz="2000" dirty="0" smtClean="0"/>
              <a:t> parameter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b="1" dirty="0" err="1" smtClean="0"/>
              <a:t>telephonyManager.listen</a:t>
            </a:r>
            <a:r>
              <a:rPr lang="en-US" b="1" dirty="0" smtClean="0"/>
              <a:t>(</a:t>
            </a:r>
            <a:r>
              <a:rPr lang="en-US" b="1" dirty="0" err="1" smtClean="0"/>
              <a:t>phoneStateListener,PhoneStateListener.LISTEN_NONE</a:t>
            </a:r>
            <a:r>
              <a:rPr lang="en-US" b="1" dirty="0" smtClean="0"/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89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Panggilan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alasan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memonitor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 status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mendeteksi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dideteksi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. Men-override method </a:t>
            </a:r>
            <a:r>
              <a:rPr lang="en-US" sz="2000" dirty="0" err="1" smtClean="0"/>
              <a:t>onCallStateChanged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meregister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notifikasi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. </a:t>
            </a:r>
            <a:r>
              <a:rPr lang="en-US" sz="2000" dirty="0" err="1" smtClean="0"/>
              <a:t>Kodenya</a:t>
            </a:r>
            <a:r>
              <a:rPr lang="en-US" sz="2000" dirty="0" smtClean="0"/>
              <a:t>: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callStateListener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public void </a:t>
            </a:r>
            <a:r>
              <a:rPr lang="en-US" sz="2000" b="1" dirty="0" err="1" smtClean="0"/>
              <a:t>onCallStateChanged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state, String </a:t>
            </a:r>
            <a:r>
              <a:rPr lang="en-US" sz="2000" b="1" dirty="0" err="1" smtClean="0"/>
              <a:t>incomingNumber</a:t>
            </a:r>
            <a:r>
              <a:rPr lang="en-US" sz="2000" b="1" dirty="0" smtClean="0"/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// TODO React to incoming call.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telephonyManager.listen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callStateListener</a:t>
            </a:r>
            <a:r>
              <a:rPr lang="en-US" sz="2000" b="1" dirty="0" smtClean="0"/>
              <a:t>,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PhoneStateListener.LISTEN_CALL_STATE</a:t>
            </a:r>
            <a:r>
              <a:rPr lang="en-US" sz="2000" b="1" dirty="0" smtClean="0"/>
              <a:t>);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989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Memonitor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Panggilan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Telepon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Handler </a:t>
            </a:r>
            <a:r>
              <a:rPr lang="en-US" sz="2000" dirty="0" err="1" smtClean="0"/>
              <a:t>onCallStateChanged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</a:t>
            </a:r>
            <a:r>
              <a:rPr lang="en-US" sz="2000" dirty="0" err="1" smtClean="0"/>
              <a:t>telepon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panggilan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parameter status </a:t>
            </a:r>
            <a:r>
              <a:rPr lang="en-US" sz="2000" dirty="0" err="1" smtClean="0"/>
              <a:t>mempresentasikan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panggialan</a:t>
            </a:r>
            <a:r>
              <a:rPr lang="en-US" sz="2000" dirty="0" smtClean="0"/>
              <a:t>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TelephonyManager.CALL_STATE_IDLE</a:t>
            </a:r>
            <a:r>
              <a:rPr lang="en-US" sz="2000" b="1" dirty="0" smtClean="0"/>
              <a:t>   (</a:t>
            </a:r>
            <a:r>
              <a:rPr lang="en-US" sz="2000" b="1" dirty="0" err="1" smtClean="0"/>
              <a:t>Ketika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panggilan</a:t>
            </a:r>
            <a:r>
              <a:rPr lang="en-US" sz="2000" b="1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TelephonyManager.CALL_STATE_RINGING</a:t>
            </a:r>
            <a:r>
              <a:rPr lang="en-US" sz="2000" b="1" dirty="0" smtClean="0"/>
              <a:t>  (</a:t>
            </a:r>
            <a:r>
              <a:rPr lang="en-US" sz="2000" b="1" dirty="0" err="1" smtClean="0"/>
              <a:t>Ketika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berbunyi</a:t>
            </a:r>
            <a:r>
              <a:rPr lang="en-US" sz="2000" b="1" dirty="0" smtClean="0"/>
              <a:t>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TelephonyManager.CALL_STATE_OFFHOOK</a:t>
            </a:r>
            <a:r>
              <a:rPr lang="en-US" sz="2000" b="1" dirty="0" smtClean="0"/>
              <a:t>   (</a:t>
            </a:r>
            <a:r>
              <a:rPr lang="en-US" sz="2000" b="1" dirty="0" err="1" smtClean="0"/>
              <a:t>Ketika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telepon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sedang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panggilan</a:t>
            </a:r>
            <a:r>
              <a:rPr lang="en-US" sz="20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124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Melacak</a:t>
            </a:r>
            <a:r>
              <a:rPr lang="en-US" sz="3000" b="1" dirty="0" smtClean="0"/>
              <a:t>  </a:t>
            </a:r>
            <a:r>
              <a:rPr lang="en-US" sz="3000" b="1" dirty="0" err="1" smtClean="0"/>
              <a:t>perubahan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lokasi</a:t>
            </a:r>
            <a:r>
              <a:rPr lang="en-US" sz="3000" b="1" dirty="0" smtClean="0"/>
              <a:t> Cell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85800"/>
            <a:ext cx="8915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err="1" smtClean="0"/>
              <a:t>Notifikasi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diterima</a:t>
            </a:r>
            <a:r>
              <a:rPr lang="en-US" sz="2000" dirty="0" smtClean="0"/>
              <a:t> </a:t>
            </a:r>
            <a:r>
              <a:rPr lang="en-US" sz="2000" dirty="0" err="1" smtClean="0"/>
              <a:t>kapanpun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Cell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 men-override method </a:t>
            </a:r>
            <a:r>
              <a:rPr lang="en-US" sz="2000" dirty="0" err="1" smtClean="0"/>
              <a:t>onCellLocationChanged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.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meregister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cell, </a:t>
            </a:r>
            <a:r>
              <a:rPr lang="en-US" sz="2000" dirty="0" err="1" smtClean="0"/>
              <a:t>butuh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permisi</a:t>
            </a:r>
            <a:r>
              <a:rPr lang="en-US" sz="2000" dirty="0" smtClean="0"/>
              <a:t> ACCESS_COARSE_LOCATION </a:t>
            </a:r>
            <a:r>
              <a:rPr lang="en-US" sz="2000" dirty="0" err="1" smtClean="0"/>
              <a:t>pada</a:t>
            </a:r>
            <a:r>
              <a:rPr lang="en-US" sz="2000" dirty="0" smtClean="0"/>
              <a:t> file manifest: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&lt;uses-permission </a:t>
            </a:r>
            <a:r>
              <a:rPr lang="en-US" sz="2000" b="1" dirty="0" err="1" smtClean="0"/>
              <a:t>android:name</a:t>
            </a:r>
            <a:r>
              <a:rPr lang="en-US" sz="2000" b="1" dirty="0" smtClean="0"/>
              <a:t>=”</a:t>
            </a:r>
            <a:r>
              <a:rPr lang="en-US" sz="2000" b="1" dirty="0" err="1" smtClean="0"/>
              <a:t>android.permission.ACCESS_COARSE_LOCATION</a:t>
            </a:r>
            <a:r>
              <a:rPr lang="en-US" sz="2000" b="1" dirty="0" smtClean="0"/>
              <a:t>”/&gt;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b="1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dirty="0" smtClean="0"/>
              <a:t>Handler </a:t>
            </a:r>
            <a:r>
              <a:rPr lang="en-US" sz="2000" dirty="0" err="1" smtClean="0"/>
              <a:t>onCellLocationChanged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CellLocation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memuat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mengektraksi</a:t>
            </a:r>
            <a:r>
              <a:rPr lang="en-US" sz="2000" dirty="0" smtClean="0"/>
              <a:t> cell ID (</a:t>
            </a:r>
            <a:r>
              <a:rPr lang="en-US" sz="2000" dirty="0" err="1" smtClean="0"/>
              <a:t>getCid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LAC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(</a:t>
            </a:r>
            <a:r>
              <a:rPr lang="en-US" sz="2000" dirty="0" err="1" smtClean="0"/>
              <a:t>getLAC</a:t>
            </a:r>
            <a:r>
              <a:rPr lang="en-US" sz="2000" dirty="0" smtClean="0"/>
              <a:t>). 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mengimplementasi</a:t>
            </a:r>
            <a:r>
              <a:rPr lang="en-US" sz="2000" dirty="0" smtClean="0"/>
              <a:t>  </a:t>
            </a:r>
            <a:r>
              <a:rPr lang="en-US" sz="2000" dirty="0" err="1" smtClean="0"/>
              <a:t>PhoneStateListener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memonitor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cell: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0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PhoneStateListener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cellLocationListener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PhoneStateListener</a:t>
            </a:r>
            <a:r>
              <a:rPr lang="en-US" sz="2000" b="1" dirty="0" smtClean="0"/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public void </a:t>
            </a:r>
            <a:r>
              <a:rPr lang="en-US" sz="2000" b="1" dirty="0" err="1" smtClean="0"/>
              <a:t>onCellLocationChanged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CellLocation</a:t>
            </a:r>
            <a:r>
              <a:rPr lang="en-US" sz="2000" b="1" dirty="0" smtClean="0"/>
              <a:t> location) {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GsmCellLocation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gsmLocation</a:t>
            </a:r>
            <a:r>
              <a:rPr lang="en-US" sz="2000" b="1" dirty="0" smtClean="0"/>
              <a:t> = (</a:t>
            </a:r>
            <a:r>
              <a:rPr lang="en-US" sz="2000" b="1" dirty="0" err="1" smtClean="0"/>
              <a:t>GsmCellLocation</a:t>
            </a:r>
            <a:r>
              <a:rPr lang="en-US" sz="2000" b="1" dirty="0" smtClean="0"/>
              <a:t>)location;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		</a:t>
            </a:r>
            <a:r>
              <a:rPr lang="en-US" sz="2000" b="1" dirty="0" err="1" smtClean="0"/>
              <a:t>Toast.makeText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getApplicationContext</a:t>
            </a:r>
            <a:r>
              <a:rPr lang="en-US" sz="2000" b="1" dirty="0" smtClean="0"/>
              <a:t>(), 					        </a:t>
            </a:r>
            <a:r>
              <a:rPr lang="en-US" sz="2000" b="1" dirty="0" err="1" smtClean="0"/>
              <a:t>String.valueOf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gsmLocation.getCid</a:t>
            </a:r>
            <a:r>
              <a:rPr lang="en-US" sz="2000" b="1" dirty="0" smtClean="0"/>
              <a:t>()), </a:t>
            </a:r>
            <a:r>
              <a:rPr lang="en-US" sz="2000" b="1" dirty="0" err="1" smtClean="0"/>
              <a:t>Toast.LENGTH_LONG</a:t>
            </a:r>
            <a:r>
              <a:rPr lang="en-US" sz="2000" b="1" dirty="0" smtClean="0"/>
              <a:t>).show(); }    };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err="1" smtClean="0"/>
              <a:t>telephonyManager.listen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cellLocationListener</a:t>
            </a:r>
            <a:r>
              <a:rPr lang="en-US" sz="2000" b="1" dirty="0" smtClean="0"/>
              <a:t>, 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PhoneStateListener.LISTEN_CELL_LOCATION</a:t>
            </a:r>
            <a:r>
              <a:rPr lang="en-US" sz="2000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9323</TotalTime>
  <Words>1081</Words>
  <Application>Microsoft Office PowerPoint</Application>
  <PresentationFormat>On-screen Show (4:3)</PresentationFormat>
  <Paragraphs>222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394</cp:revision>
  <dcterms:created xsi:type="dcterms:W3CDTF">2006-08-16T00:00:00Z</dcterms:created>
  <dcterms:modified xsi:type="dcterms:W3CDTF">2015-12-01T02:17:06Z</dcterms:modified>
</cp:coreProperties>
</file>