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3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5" autoAdjust="0"/>
    <p:restoredTop sz="94660"/>
  </p:normalViewPr>
  <p:slideViewPr>
    <p:cSldViewPr>
      <p:cViewPr varScale="1">
        <p:scale>
          <a:sx n="88" d="100"/>
          <a:sy n="88" d="100"/>
        </p:scale>
        <p:origin x="-792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8474" y="1752600"/>
            <a:ext cx="6688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 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Lanjut</a:t>
            </a:r>
            <a:r>
              <a:rPr lang="en-US" sz="3200" b="1" dirty="0" smtClean="0">
                <a:solidFill>
                  <a:srgbClr val="FFFF00"/>
                </a:solidFill>
              </a:rPr>
              <a:t>&gt; Android Networking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Lanjut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/>
              <a:t>Aplikasi Database </a:t>
            </a:r>
            <a:r>
              <a:rPr lang="en-US" sz="2000" dirty="0" err="1" smtClean="0"/>
              <a:t>Lanjut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00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(intro)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556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Google. (</a:t>
            </a:r>
            <a:r>
              <a:rPr lang="en-US" sz="2000" dirty="0" err="1" smtClean="0"/>
              <a:t>mulai</a:t>
            </a:r>
            <a:r>
              <a:rPr lang="en-US" sz="2000" dirty="0" smtClean="0"/>
              <a:t> Android v5.0+)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Desain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grid, </a:t>
            </a:r>
            <a:r>
              <a:rPr lang="en-US" sz="2000" dirty="0" err="1" smtClean="0"/>
              <a:t>anismasi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responsif</a:t>
            </a:r>
            <a:r>
              <a:rPr lang="en-US" sz="2000" dirty="0" smtClean="0"/>
              <a:t>, </a:t>
            </a:r>
            <a:r>
              <a:rPr lang="en-US" sz="2000" dirty="0" err="1" smtClean="0"/>
              <a:t>tansisi</a:t>
            </a:r>
            <a:r>
              <a:rPr lang="en-US" sz="2000" dirty="0" smtClean="0"/>
              <a:t>, padding,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,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Sumber</a:t>
            </a:r>
            <a:r>
              <a:rPr lang="en-US" sz="2000" dirty="0" smtClean="0"/>
              <a:t>: https://www.google.com/design/spec/material-design/introduction.html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90600"/>
            <a:ext cx="2562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143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107</cp:revision>
  <dcterms:created xsi:type="dcterms:W3CDTF">2006-08-16T00:00:00Z</dcterms:created>
  <dcterms:modified xsi:type="dcterms:W3CDTF">2015-10-13T05:40:27Z</dcterms:modified>
</cp:coreProperties>
</file>