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301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2" autoAdjust="0"/>
    <p:restoredTop sz="94660"/>
  </p:normalViewPr>
  <p:slideViewPr>
    <p:cSldViewPr>
      <p:cViewPr>
        <p:scale>
          <a:sx n="60" d="100"/>
          <a:sy n="60" d="100"/>
        </p:scale>
        <p:origin x="-1308" y="-3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/index.php?title=Bluetooth_Special_Interest_Group&amp;action=edit&amp;redlink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6433" y="1752600"/>
            <a:ext cx="5652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 : </a:t>
            </a:r>
            <a:r>
              <a:rPr lang="en-US" sz="3200" b="1" dirty="0" err="1" smtClean="0">
                <a:solidFill>
                  <a:srgbClr val="FFFF00"/>
                </a:solidFill>
              </a:rPr>
              <a:t>Akses</a:t>
            </a:r>
            <a:r>
              <a:rPr lang="en-US" sz="3200" b="1" dirty="0" smtClean="0">
                <a:solidFill>
                  <a:srgbClr val="FFFF00"/>
                </a:solidFill>
              </a:rPr>
              <a:t> Hardware: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Bluetooth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77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Komunikasi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b="1" dirty="0" err="1" smtClean="0">
                <a:latin typeface="+mj-lt"/>
                <a:cs typeface="Courier New" pitchFamily="49" charset="0"/>
              </a:rPr>
              <a:t>Membuka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Socket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Sebelum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mentransfer</a:t>
            </a:r>
            <a:r>
              <a:rPr lang="en-US" sz="2400" dirty="0" smtClean="0">
                <a:latin typeface="+mj-lt"/>
                <a:cs typeface="Courier New" pitchFamily="49" charset="0"/>
              </a:rPr>
              <a:t> data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diantara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bluetooth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butuh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membuka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kemudian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membangun</a:t>
            </a:r>
            <a:r>
              <a:rPr lang="en-US" sz="2400" dirty="0" smtClean="0">
                <a:latin typeface="+mj-lt"/>
                <a:cs typeface="Courier New" pitchFamily="49" charset="0"/>
              </a:rPr>
              <a:t> socket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FileDescriptor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mentransfer</a:t>
            </a:r>
            <a:r>
              <a:rPr lang="en-US" sz="2400" dirty="0" smtClean="0">
                <a:latin typeface="+mj-lt"/>
                <a:cs typeface="Courier New" pitchFamily="49" charset="0"/>
              </a:rPr>
              <a:t> data.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FileDescriptor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representasi</a:t>
            </a:r>
            <a:r>
              <a:rPr lang="en-US" sz="2400" dirty="0" smtClean="0">
                <a:latin typeface="+mj-lt"/>
                <a:cs typeface="Courier New" pitchFamily="49" charset="0"/>
              </a:rPr>
              <a:t> level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terendah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sumber</a:t>
            </a:r>
            <a:r>
              <a:rPr lang="en-US" sz="2400" dirty="0" smtClean="0">
                <a:latin typeface="+mj-lt"/>
                <a:cs typeface="Courier New" pitchFamily="49" charset="0"/>
              </a:rPr>
              <a:t> I/O.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memperlihatkn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implementasi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RFCommSocket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dasar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FileDescriptor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>
                <a:latin typeface="+mj-lt"/>
                <a:cs typeface="Courier New" pitchFamily="49" charset="0"/>
              </a:rPr>
              <a:t>Sekali</a:t>
            </a:r>
            <a:r>
              <a:rPr lang="en-US" sz="2000" dirty="0" smtClean="0">
                <a:latin typeface="+mj-lt"/>
                <a:cs typeface="Courier New" pitchFamily="49" charset="0"/>
              </a:rPr>
              <a:t> socket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telah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dibuat</a:t>
            </a:r>
            <a:r>
              <a:rPr lang="en-US" sz="2000" dirty="0" smtClean="0">
                <a:latin typeface="+mj-lt"/>
                <a:cs typeface="Courier New" pitchFamily="49" charset="0"/>
              </a:rPr>
              <a:t>,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buntuh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ikatan</a:t>
            </a:r>
            <a:r>
              <a:rPr lang="en-US" sz="2000" dirty="0" smtClean="0">
                <a:latin typeface="+mj-lt"/>
                <a:cs typeface="Courier New" pitchFamily="49" charset="0"/>
              </a:rPr>
              <a:t> yang lain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000" dirty="0" smtClean="0">
                <a:latin typeface="+mj-lt"/>
                <a:cs typeface="Courier New" pitchFamily="49" charset="0"/>
              </a:rPr>
              <a:t> local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mendengar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permintaan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inisialisasi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remot</a:t>
            </a:r>
            <a:r>
              <a:rPr lang="en-US" sz="20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77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Komunikasi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b="1" dirty="0" smtClean="0">
                <a:latin typeface="+mj-lt"/>
                <a:cs typeface="Courier New" pitchFamily="49" charset="0"/>
              </a:rPr>
              <a:t>Listening Data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mendengar</a:t>
            </a:r>
            <a:r>
              <a:rPr lang="en-US" sz="2400" dirty="0" smtClean="0">
                <a:latin typeface="+mj-lt"/>
                <a:cs typeface="Courier New" pitchFamily="49" charset="0"/>
              </a:rPr>
              <a:t> data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masuk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socket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listening port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lokal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Baris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cara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mengkonfigurasi</a:t>
            </a:r>
            <a:r>
              <a:rPr lang="en-US" sz="2400" dirty="0" smtClean="0">
                <a:latin typeface="+mj-lt"/>
                <a:cs typeface="Courier New" pitchFamily="49" charset="0"/>
              </a:rPr>
              <a:t> socket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baru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mendengar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menerima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socket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masuk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FileDescriptor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FileDescriptor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localSocket.listen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localSocket.accept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10000);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77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Komunikasi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b="1" dirty="0" err="1" smtClean="0">
                <a:latin typeface="+mj-lt"/>
                <a:cs typeface="Courier New" pitchFamily="49" charset="0"/>
              </a:rPr>
              <a:t>Trasmitting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Data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mengirim</a:t>
            </a:r>
            <a:r>
              <a:rPr lang="en-US" sz="2400" dirty="0" smtClean="0">
                <a:latin typeface="+mj-lt"/>
                <a:cs typeface="Courier New" pitchFamily="49" charset="0"/>
              </a:rPr>
              <a:t> data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2400" dirty="0" smtClean="0">
                <a:latin typeface="+mj-lt"/>
                <a:cs typeface="Courier New" pitchFamily="49" charset="0"/>
              </a:rPr>
              <a:t> to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menentukan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alamat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remot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terikat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nomor</a:t>
            </a:r>
            <a:r>
              <a:rPr lang="en-US" sz="2400" dirty="0" smtClean="0">
                <a:latin typeface="+mj-lt"/>
                <a:cs typeface="Courier New" pitchFamily="49" charset="0"/>
              </a:rPr>
              <a:t> port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mengirim</a:t>
            </a:r>
            <a:r>
              <a:rPr lang="en-US" sz="2400" dirty="0" smtClean="0">
                <a:latin typeface="+mj-lt"/>
                <a:cs typeface="Courier New" pitchFamily="49" charset="0"/>
              </a:rPr>
              <a:t> data.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secara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ansinkron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connectAsync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kemudian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waitForAsyncConnect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memblok</a:t>
            </a:r>
            <a:r>
              <a:rPr lang="en-US" sz="2400" dirty="0" smtClean="0">
                <a:latin typeface="+mj-lt"/>
                <a:cs typeface="Courier New" pitchFamily="49" charset="0"/>
              </a:rPr>
              <a:t> thread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terpisak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sampai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respon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diterima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programnya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FileDescriptor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bluetooth.listBondings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()[0];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Select an unused port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localSocket.connect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0))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(“Hello, Android”);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{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08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Menggunakan</a:t>
            </a:r>
            <a:r>
              <a:rPr lang="en-US" sz="3000" b="1" dirty="0" smtClean="0"/>
              <a:t> headset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	Headset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nirkabel</a:t>
            </a:r>
            <a:r>
              <a:rPr lang="en-US" sz="2400" dirty="0" smtClean="0">
                <a:latin typeface="+mj-lt"/>
                <a:cs typeface="Courier New" pitchFamily="49" charset="0"/>
              </a:rPr>
              <a:t> (wireless headset)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salah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satu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penggunaan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umum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telepon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seluler</a:t>
            </a:r>
            <a:r>
              <a:rPr lang="en-US" sz="2400" dirty="0" smtClean="0">
                <a:latin typeface="+mj-lt"/>
                <a:cs typeface="Courier New" pitchFamily="49" charset="0"/>
              </a:rPr>
              <a:t>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Kelas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dukungan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khusus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interaksi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Bluetooth.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API headset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headset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Objek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bertindak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sebagai</a:t>
            </a:r>
            <a:r>
              <a:rPr lang="en-US" sz="2400" dirty="0" smtClean="0">
                <a:latin typeface="+mj-lt"/>
                <a:cs typeface="Courier New" pitchFamily="49" charset="0"/>
              </a:rPr>
              <a:t> proxy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Bluetooth. Android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hanya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mendukung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tunggal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suatu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waktu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tetapi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dirubah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API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connectHeadset</a:t>
            </a:r>
            <a:r>
              <a:rPr lang="en-US" sz="2400" dirty="0" smtClean="0">
                <a:latin typeface="+mj-lt"/>
                <a:cs typeface="Courier New" pitchFamily="49" charset="0"/>
              </a:rPr>
              <a:t> (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alamat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dikoneksikan</a:t>
            </a:r>
            <a:r>
              <a:rPr lang="en-US" sz="2400" dirty="0" smtClean="0">
                <a:latin typeface="+mj-lt"/>
                <a:cs typeface="Courier New" pitchFamily="49" charset="0"/>
              </a:rPr>
              <a:t>).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Servis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tidak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digaransi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sepanjang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waktu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karena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itu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mengkonfirmasi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valid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sebelum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melakukan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aksi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headset.getState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BluetoothHeadset.STATE_CONNECTED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TODO Perform actions on headset.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08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Menggunakan</a:t>
            </a:r>
            <a:r>
              <a:rPr lang="en-US" sz="3000" b="1" dirty="0" smtClean="0"/>
              <a:t> headset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Kode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headset Bluetooth: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headset.connectHeadset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(address,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IBluetoothHeadsetCallback.Stub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onConnectHeadsetResult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_address,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BluetoothHeadset.RESULT_SUCCESS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Connected to a new headset device.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headset.getState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BluetoothHeadset.STATE_CONNECTED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TODO Perform actions on headset.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headset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BluetoothHeadset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[ … Perform headset actions … ]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headset.close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1329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Bluetooth: </a:t>
            </a:r>
            <a:r>
              <a:rPr lang="en-US" sz="3000" b="1" dirty="0" err="1" smtClean="0"/>
              <a:t>definisi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	Bluetooth</a:t>
            </a:r>
            <a:r>
              <a:rPr lang="en-US" sz="2400" dirty="0" smtClean="0"/>
              <a:t> 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kawasan</a:t>
            </a:r>
            <a:r>
              <a:rPr lang="en-US" sz="2400" dirty="0" smtClean="0"/>
              <a:t> </a:t>
            </a:r>
            <a:r>
              <a:rPr lang="en-US" sz="2400" dirty="0" err="1" smtClean="0"/>
              <a:t>pribadi</a:t>
            </a:r>
            <a:r>
              <a:rPr lang="en-US" sz="2400" dirty="0" smtClean="0"/>
              <a:t> (</a:t>
            </a:r>
            <a:r>
              <a:rPr lang="en-US" sz="2400" i="1" dirty="0" smtClean="0"/>
              <a:t>personal area networks</a:t>
            </a:r>
            <a:r>
              <a:rPr lang="en-US" sz="2400" dirty="0" smtClean="0"/>
              <a:t> </a:t>
            </a:r>
            <a:r>
              <a:rPr lang="en-US" sz="2400" dirty="0" err="1" smtClean="0"/>
              <a:t>atau</a:t>
            </a:r>
            <a:r>
              <a:rPr lang="en-US" sz="2400" dirty="0" smtClean="0"/>
              <a:t> PAN)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kabel</a:t>
            </a:r>
            <a:r>
              <a:rPr lang="en-US" sz="2400" dirty="0" smtClean="0"/>
              <a:t>. Bluetooth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tukar-menukar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peralatan-peralatan</a:t>
            </a:r>
            <a:r>
              <a:rPr lang="en-US" sz="2400" dirty="0" smtClean="0"/>
              <a:t>.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Bluetooth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didistribusikan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 </a:t>
            </a:r>
            <a:r>
              <a:rPr lang="en-US" sz="2400" dirty="0" smtClean="0">
                <a:hlinkClick r:id="rId3" tooltip="Bluetooth Special Interest Group (halaman belum tersedia)"/>
              </a:rPr>
              <a:t>Bluetooth Special Interest Group</a:t>
            </a:r>
            <a:r>
              <a:rPr lang="en-US" sz="2400" dirty="0" smtClean="0"/>
              <a:t>. 	Bluetooth </a:t>
            </a:r>
            <a:r>
              <a:rPr lang="en-US" sz="2400" dirty="0" err="1" smtClean="0"/>
              <a:t>beroperasi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pita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2,4 </a:t>
            </a:r>
            <a:r>
              <a:rPr lang="en-US" sz="2400" dirty="0" err="1" smtClean="0"/>
              <a:t>Ghz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 </a:t>
            </a:r>
            <a:r>
              <a:rPr lang="en-US" sz="2400" i="1" dirty="0" smtClean="0"/>
              <a:t>frequency hopping </a:t>
            </a:r>
            <a:r>
              <a:rPr lang="en-US" sz="2400" i="1" dirty="0" err="1" smtClean="0"/>
              <a:t>traceiver</a:t>
            </a:r>
            <a:r>
              <a:rPr lang="en-US" sz="2400" dirty="0" smtClean="0"/>
              <a:t> yang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suara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real time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host-host 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terbatas</a:t>
            </a:r>
            <a:r>
              <a:rPr lang="en-US" sz="2400" smtClean="0"/>
              <a:t>. Kelemahan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jangkauannya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pendek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transfer data yang </a:t>
            </a:r>
            <a:r>
              <a:rPr lang="en-US" sz="2400" dirty="0" err="1" smtClean="0"/>
              <a:t>rendah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914401"/>
            <a:ext cx="2157297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09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Bluetooth Service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6868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Service Bluetooth </a:t>
            </a:r>
            <a:r>
              <a:rPr lang="en-US" sz="2400" dirty="0" err="1" smtClean="0"/>
              <a:t>dalam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dipresentasikan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BluetoothDevice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Bluetooth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servis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2400" dirty="0" smtClean="0"/>
              <a:t>.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BluetoothDevice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melewatkan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Context.BLUETOOTH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parameter </a:t>
            </a:r>
            <a:r>
              <a:rPr lang="en-US" sz="2400" dirty="0" err="1" smtClean="0"/>
              <a:t>servis</a:t>
            </a:r>
            <a:r>
              <a:rPr lang="en-US" sz="2400" dirty="0" smtClean="0"/>
              <a:t> 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diperlihatkan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context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Context.BLUETOOTH_SERVICE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BluetoothDevice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BluetoothDevice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servis</a:t>
            </a:r>
            <a:r>
              <a:rPr lang="en-US" sz="2400" dirty="0" smtClean="0"/>
              <a:t> Bluetooth,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permisi</a:t>
            </a:r>
            <a:r>
              <a:rPr lang="en-US" sz="2400" dirty="0" smtClean="0"/>
              <a:t> BLUETOOTH: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android.permission.BLUETOOTH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948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Pengontrolan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Divais</a:t>
            </a:r>
            <a:r>
              <a:rPr lang="en-US" sz="3000" b="1" dirty="0" smtClean="0"/>
              <a:t> Bluetooth </a:t>
            </a:r>
            <a:r>
              <a:rPr lang="en-US" sz="3000" b="1" dirty="0" err="1" smtClean="0"/>
              <a:t>Lokal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</a:rPr>
              <a:t>Divais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err="1" smtClean="0">
                <a:latin typeface="+mj-lt"/>
              </a:rPr>
              <a:t>perangkat</a:t>
            </a:r>
            <a:r>
              <a:rPr lang="en-US" sz="2400" dirty="0" smtClean="0">
                <a:latin typeface="+mj-lt"/>
              </a:rPr>
              <a:t>) Bluetooth </a:t>
            </a:r>
            <a:r>
              <a:rPr lang="en-US" sz="2400" dirty="0" err="1" smtClean="0">
                <a:latin typeface="+mj-lt"/>
              </a:rPr>
              <a:t>memberikan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beberapa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cara</a:t>
            </a:r>
            <a:r>
              <a:rPr lang="en-US" sz="2400" dirty="0" smtClean="0">
                <a:latin typeface="+mj-lt"/>
              </a:rPr>
              <a:t> yang </a:t>
            </a:r>
            <a:r>
              <a:rPr lang="en-US" sz="2400" dirty="0" err="1" smtClean="0">
                <a:latin typeface="+mj-lt"/>
              </a:rPr>
              <a:t>mengijinkan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mengontrol</a:t>
            </a:r>
            <a:r>
              <a:rPr lang="en-US" sz="2400" dirty="0" smtClean="0">
                <a:latin typeface="+mj-lt"/>
              </a:rPr>
              <a:t> hardware Bluetooth.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mengaktifkan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menonaktifkan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sz="2400" dirty="0" smtClean="0">
                <a:latin typeface="+mj-lt"/>
                <a:cs typeface="Courier New" pitchFamily="49" charset="0"/>
              </a:rPr>
              <a:t> Bluetooth.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memodifikasi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nama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lokal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getAddress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menentukan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alamat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lokal</a:t>
            </a:r>
            <a:r>
              <a:rPr lang="en-US" sz="2400" dirty="0" smtClean="0">
                <a:latin typeface="+mj-lt"/>
                <a:cs typeface="Courier New" pitchFamily="49" charset="0"/>
              </a:rPr>
              <a:t>.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Pengaturan</a:t>
            </a:r>
            <a:r>
              <a:rPr lang="en-US" sz="2400" dirty="0" smtClean="0">
                <a:latin typeface="+mj-lt"/>
                <a:cs typeface="Courier New" pitchFamily="49" charset="0"/>
              </a:rPr>
              <a:t> mode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penelusuran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time-out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penelusuran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dirubah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memakai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getMode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getDiscoverableTimeout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setter-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nya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bersesuaian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948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Pengontrolan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Divais</a:t>
            </a:r>
            <a:r>
              <a:rPr lang="en-US" sz="3000" b="1" dirty="0" smtClean="0"/>
              <a:t> Bluetooth </a:t>
            </a:r>
            <a:r>
              <a:rPr lang="en-US" sz="3000" b="1" dirty="0" err="1" smtClean="0"/>
              <a:t>Lokal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Baris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mengaktifkan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perangkat</a:t>
            </a:r>
            <a:r>
              <a:rPr lang="en-US" sz="2400" dirty="0" smtClean="0">
                <a:latin typeface="+mj-lt"/>
                <a:cs typeface="Courier New" pitchFamily="49" charset="0"/>
              </a:rPr>
              <a:t>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menunggu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sampai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penyetingan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mode “discoverable”: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bluetooth.enable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IBluetoothDeviceCallback.Stub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onCreateBondingResult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_address,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_result) 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friendlyName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bluetooth.getRemoteName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(_address);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onEnableResult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_result) 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(_result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BluetoothDevice.RESULT_SUCCESS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bluetooth.setName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(“BLACKFANG”);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bluetooth.setMode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BluetoothDevice.MODE_DISCOVERABLE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63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Penelusuran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Divais</a:t>
            </a:r>
            <a:r>
              <a:rPr lang="en-US" sz="3000" b="1" dirty="0" smtClean="0"/>
              <a:t>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857071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Sebelum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membangun</a:t>
            </a:r>
            <a:r>
              <a:rPr lang="en-US" sz="2400" dirty="0" smtClean="0">
                <a:latin typeface="+mj-lt"/>
                <a:cs typeface="Courier New" pitchFamily="49" charset="0"/>
              </a:rPr>
              <a:t> socket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komunikasi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data,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lokal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harus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menelusur</a:t>
            </a:r>
            <a:r>
              <a:rPr lang="en-US" sz="2400" dirty="0" smtClean="0">
                <a:latin typeface="+mj-lt"/>
                <a:cs typeface="Courier New" pitchFamily="49" charset="0"/>
              </a:rPr>
              <a:t>(discovery),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</a:t>
            </a:r>
            <a:r>
              <a:rPr lang="en-US" sz="2400" dirty="0" smtClean="0">
                <a:latin typeface="+mj-lt"/>
                <a:cs typeface="Courier New" pitchFamily="49" charset="0"/>
              </a:rPr>
              <a:t>(connect)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mengikat</a:t>
            </a:r>
            <a:r>
              <a:rPr lang="en-US" sz="2400" dirty="0" smtClean="0">
                <a:latin typeface="+mj-lt"/>
                <a:cs typeface="Courier New" pitchFamily="49" charset="0"/>
              </a:rPr>
              <a:t>(bond)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remote.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b="1" dirty="0" smtClean="0">
                <a:latin typeface="+mj-lt"/>
                <a:cs typeface="Courier New" pitchFamily="49" charset="0"/>
              </a:rPr>
              <a:t>Discovery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Mencari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remot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disebut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penelusuran</a:t>
            </a:r>
            <a:r>
              <a:rPr lang="en-US" sz="2400" dirty="0" smtClean="0">
                <a:latin typeface="+mj-lt"/>
                <a:cs typeface="Courier New" pitchFamily="49" charset="0"/>
              </a:rPr>
              <a:t> (discovery).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lain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harus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diatur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dalam</a:t>
            </a:r>
            <a:r>
              <a:rPr lang="en-US" sz="2400" dirty="0" smtClean="0">
                <a:latin typeface="+mj-lt"/>
                <a:cs typeface="Courier New" pitchFamily="49" charset="0"/>
              </a:rPr>
              <a:t> mode “discoverable”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“connectable”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setMode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400" dirty="0" smtClean="0">
                <a:latin typeface="+mj-lt"/>
                <a:cs typeface="Courier New" pitchFamily="49" charset="0"/>
              </a:rPr>
              <a:t> program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sebelumnya</a:t>
            </a:r>
            <a:r>
              <a:rPr lang="en-US" sz="2400" dirty="0" smtClean="0">
                <a:latin typeface="+mj-lt"/>
                <a:cs typeface="Courier New" pitchFamily="49" charset="0"/>
              </a:rPr>
              <a:t>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penelusuran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lain,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inisialisasi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startDiscovery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startPeriodicDiscovery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seperti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berikut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discoverPeriodically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bluetooth.startPeriodicDiscovery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bluetooth.startDiscovery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63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Penelusuran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Divais</a:t>
            </a:r>
            <a:r>
              <a:rPr lang="en-US" sz="3000" b="1" dirty="0" smtClean="0"/>
              <a:t>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857071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b="1" dirty="0" smtClean="0">
                <a:latin typeface="+mj-lt"/>
                <a:cs typeface="Courier New" pitchFamily="49" charset="0"/>
              </a:rPr>
              <a:t>Bonding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+mj-lt"/>
                <a:cs typeface="Courier New" pitchFamily="49" charset="0"/>
              </a:rPr>
              <a:t>Bonding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dikenal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Pairing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mengijikan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membuat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autentik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diantara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dua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empat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dijit</a:t>
            </a:r>
            <a:r>
              <a:rPr lang="en-US" sz="2400" dirty="0" smtClean="0">
                <a:latin typeface="+mj-lt"/>
                <a:cs typeface="Courier New" pitchFamily="49" charset="0"/>
              </a:rPr>
              <a:t> PIN.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mengitkat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remot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createBonding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setelah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setPin</a:t>
            </a:r>
            <a:r>
              <a:rPr lang="en-US" sz="2400" dirty="0" smtClean="0">
                <a:latin typeface="+mj-lt"/>
                <a:cs typeface="Courier New" pitchFamily="49" charset="0"/>
              </a:rPr>
              <a:t> 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mengatur</a:t>
            </a:r>
            <a:r>
              <a:rPr lang="en-US" sz="2400" dirty="0" smtClean="0">
                <a:latin typeface="+mj-lt"/>
                <a:cs typeface="Courier New" pitchFamily="49" charset="0"/>
              </a:rPr>
              <a:t> PIN.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membatalkan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pengikatan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cancelBonding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cancelPIN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untuk</a:t>
            </a:r>
            <a:r>
              <a:rPr lang="en-US" sz="2400" dirty="0" smtClean="0">
                <a:cs typeface="Courier New" pitchFamily="49" charset="0"/>
              </a:rPr>
              <a:t> reset PIN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95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Memenej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Memanggil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listRemoteDevices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400" dirty="0" smtClean="0">
                <a:latin typeface="+mj-lt"/>
                <a:cs typeface="Courier New" pitchFamily="49" charset="0"/>
              </a:rPr>
              <a:t> list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ditelusuri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sedangkan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listBondings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mengembalikan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alamat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dari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tiap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divais</a:t>
            </a:r>
            <a:r>
              <a:rPr lang="en-US" sz="2400" dirty="0" smtClean="0">
                <a:cs typeface="Courier New" pitchFamily="49" charset="0"/>
              </a:rPr>
              <a:t> yang </a:t>
            </a:r>
            <a:r>
              <a:rPr lang="en-US" sz="2400" dirty="0" err="1" smtClean="0">
                <a:cs typeface="Courier New" pitchFamily="49" charset="0"/>
              </a:rPr>
              <a:t>sedang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terikat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dengan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divais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lokal</a:t>
            </a:r>
            <a:r>
              <a:rPr lang="en-US" sz="2400" dirty="0" smtClean="0">
                <a:cs typeface="Courier New" pitchFamily="49" charset="0"/>
              </a:rPr>
              <a:t>. </a:t>
            </a:r>
            <a:r>
              <a:rPr lang="en-US" sz="2400" dirty="0" err="1" smtClean="0">
                <a:cs typeface="Courier New" pitchFamily="49" charset="0"/>
              </a:rPr>
              <a:t>Sebagai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jalan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pintas</a:t>
            </a:r>
            <a:r>
              <a:rPr lang="en-US" sz="2400" dirty="0" smtClean="0">
                <a:cs typeface="Courier New" pitchFamily="49" charset="0"/>
              </a:rPr>
              <a:t>,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hasBonding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dengan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menentukan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alamat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divais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mengembalikan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jika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pernah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mengikat</a:t>
            </a:r>
            <a:r>
              <a:rPr lang="en-US" sz="2400" dirty="0" smtClean="0">
                <a:cs typeface="Courier New" pitchFamily="49" charset="0"/>
              </a:rPr>
              <a:t> (bonded) </a:t>
            </a:r>
            <a:r>
              <a:rPr lang="en-US" sz="2400" dirty="0" err="1" smtClean="0">
                <a:cs typeface="Courier New" pitchFamily="49" charset="0"/>
              </a:rPr>
              <a:t>dengannya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Detil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lebih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lanjut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tiap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dapat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ditemukan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method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lastSeen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lastUsed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mengembalikan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waktu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terakhirsaat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ditelusuri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atau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diakses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removeBonding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melepaskan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ikatan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remot</a:t>
            </a:r>
            <a:r>
              <a:rPr lang="en-US" sz="2400" dirty="0" smtClean="0">
                <a:latin typeface="+mj-lt"/>
                <a:cs typeface="Courier New" pitchFamily="49" charset="0"/>
              </a:rPr>
              <a:t>.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Ini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juga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menutup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semua</a:t>
            </a:r>
            <a:r>
              <a:rPr lang="en-US" sz="2400" dirty="0" smtClean="0">
                <a:latin typeface="+mj-lt"/>
                <a:cs typeface="Courier New" pitchFamily="49" charset="0"/>
              </a:rPr>
              <a:t> socket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komunikasi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aplikasi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</a:t>
            </a:r>
            <a:endParaRPr lang="en-US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77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Komunikasi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Bluetooth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Alasan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terbanyak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mengikat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adalah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berkomunikasi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dengannya</a:t>
            </a:r>
            <a:r>
              <a:rPr lang="en-US" sz="2400" dirty="0" smtClean="0">
                <a:latin typeface="+mj-lt"/>
                <a:cs typeface="Courier New" pitchFamily="49" charset="0"/>
              </a:rPr>
              <a:t>. Transfer data Bluetooth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dihandel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dengan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menggunakan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kelas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RfcommSocket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menyediakan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pembungkus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protokol</a:t>
            </a:r>
            <a:r>
              <a:rPr lang="en-US" sz="2400" dirty="0" smtClean="0">
                <a:latin typeface="+mj-lt"/>
                <a:cs typeface="Courier New" pitchFamily="49" charset="0"/>
              </a:rPr>
              <a:t> radio frequency communication (RFCOMM)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bluetooh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mendukung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komunikasi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seri</a:t>
            </a:r>
            <a:r>
              <a:rPr lang="en-US" sz="2400" dirty="0" smtClean="0">
                <a:latin typeface="+mj-lt"/>
                <a:cs typeface="Courier New" pitchFamily="49" charset="0"/>
              </a:rPr>
              <a:t> RS232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diatas</a:t>
            </a:r>
            <a:r>
              <a:rPr lang="en-US" sz="2400" dirty="0" smtClean="0">
                <a:latin typeface="+mj-lt"/>
                <a:cs typeface="Courier New" pitchFamily="49" charset="0"/>
              </a:rPr>
              <a:t> layer logical link control and application protocol (L2CAP).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Untuk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membangun</a:t>
            </a:r>
            <a:r>
              <a:rPr lang="en-US" sz="2400" dirty="0" smtClean="0">
                <a:latin typeface="+mj-lt"/>
                <a:cs typeface="Courier New" pitchFamily="49" charset="0"/>
              </a:rPr>
              <a:t> channel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komunikasi</a:t>
            </a:r>
            <a:r>
              <a:rPr lang="en-US" sz="2400" dirty="0" smtClean="0">
                <a:latin typeface="+mj-lt"/>
                <a:cs typeface="Courier New" pitchFamily="49" charset="0"/>
              </a:rPr>
              <a:t> RFCOMM, listening port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satu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harus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dikoneksi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pada</a:t>
            </a:r>
            <a:r>
              <a:rPr lang="en-US" sz="2400" dirty="0" smtClean="0">
                <a:latin typeface="+mj-lt"/>
                <a:cs typeface="Courier New" pitchFamily="49" charset="0"/>
              </a:rPr>
              <a:t> outgoing port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divais</a:t>
            </a:r>
            <a:r>
              <a:rPr lang="en-US" sz="2400" dirty="0" smtClean="0">
                <a:latin typeface="+mj-lt"/>
                <a:cs typeface="Courier New" pitchFamily="49" charset="0"/>
              </a:rPr>
              <a:t> yang lain.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9475</TotalTime>
  <Words>912</Words>
  <Application>Microsoft Office PowerPoint</Application>
  <PresentationFormat>On-screen Show (4:3)</PresentationFormat>
  <Paragraphs>172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418</cp:revision>
  <dcterms:created xsi:type="dcterms:W3CDTF">2006-08-16T00:00:00Z</dcterms:created>
  <dcterms:modified xsi:type="dcterms:W3CDTF">2014-12-08T00:38:02Z</dcterms:modified>
</cp:coreProperties>
</file>