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4" autoAdjust="0"/>
    <p:restoredTop sz="94660"/>
  </p:normalViewPr>
  <p:slideViewPr>
    <p:cSldViewPr>
      <p:cViewPr>
        <p:scale>
          <a:sx n="60" d="100"/>
          <a:sy n="60" d="100"/>
        </p:scale>
        <p:origin x="-1680" y="-654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7431" y="1752600"/>
            <a:ext cx="58703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</a:rPr>
              <a:t>Mobile Computing II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smtClean="0">
                <a:solidFill>
                  <a:srgbClr val="FFFF00"/>
                </a:solidFill>
              </a:rPr>
              <a:t> </a:t>
            </a:r>
            <a:r>
              <a:rPr lang="en-US" sz="3200" b="1" smtClean="0">
                <a:solidFill>
                  <a:srgbClr val="FFFF00"/>
                </a:solidFill>
              </a:rPr>
              <a:t>XIII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  <a:r>
              <a:rPr lang="en-US" sz="3200" b="1" dirty="0" err="1" smtClean="0">
                <a:solidFill>
                  <a:srgbClr val="FFFF00"/>
                </a:solidFill>
              </a:rPr>
              <a:t>Akses</a:t>
            </a:r>
            <a:r>
              <a:rPr lang="en-US" sz="3200" b="1" dirty="0" smtClean="0">
                <a:solidFill>
                  <a:srgbClr val="FFFF00"/>
                </a:solidFill>
              </a:rPr>
              <a:t> Hardware: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SMS</a:t>
            </a:r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162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9970</TotalTime>
  <Words>22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453</cp:revision>
  <dcterms:created xsi:type="dcterms:W3CDTF">2006-08-16T00:00:00Z</dcterms:created>
  <dcterms:modified xsi:type="dcterms:W3CDTF">2014-12-21T08:45:05Z</dcterms:modified>
</cp:coreProperties>
</file>