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293" r:id="rId3"/>
    <p:sldId id="294" r:id="rId4"/>
    <p:sldId id="295" r:id="rId5"/>
    <p:sldId id="296" r:id="rId6"/>
    <p:sldId id="298" r:id="rId7"/>
    <p:sldId id="299" r:id="rId8"/>
    <p:sldId id="302" r:id="rId9"/>
    <p:sldId id="300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>
      <p:cViewPr varScale="1">
        <p:scale>
          <a:sx n="86" d="100"/>
          <a:sy n="86" d="100"/>
        </p:scale>
        <p:origin x="-600" y="-90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431" y="1752600"/>
            <a:ext cx="6246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II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Konsep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Dasar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Pemrograman</a:t>
            </a:r>
            <a:r>
              <a:rPr lang="en-US" sz="3200" b="1" dirty="0" smtClean="0">
                <a:solidFill>
                  <a:srgbClr val="FFFF00"/>
                </a:solidFill>
              </a:rPr>
              <a:t> Mobile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154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Sistem</a:t>
            </a:r>
            <a:r>
              <a:rPr lang="en-US" sz="3000" b="1" dirty="0" smtClean="0"/>
              <a:t> Android </a:t>
            </a:r>
            <a:r>
              <a:rPr lang="en-US" sz="3000" b="1" dirty="0" err="1" smtClean="0"/>
              <a:t>di</a:t>
            </a:r>
            <a:r>
              <a:rPr lang="en-US" sz="3000" b="1" dirty="0" smtClean="0"/>
              <a:t> platform lain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4532" y="5878417"/>
            <a:ext cx="827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000" dirty="0" err="1" smtClean="0"/>
              <a:t>Sekarang</a:t>
            </a:r>
            <a:r>
              <a:rPr lang="en-US" sz="2000" dirty="0" smtClean="0"/>
              <a:t> Android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diaplikasikan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smart-watch, automobile, TV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(game console, </a:t>
            </a:r>
            <a:r>
              <a:rPr lang="en-US" sz="2000" dirty="0" err="1" smtClean="0"/>
              <a:t>google</a:t>
            </a:r>
            <a:r>
              <a:rPr lang="en-US" sz="2000" dirty="0" smtClean="0"/>
              <a:t> glass, </a:t>
            </a:r>
            <a:r>
              <a:rPr lang="en-US" sz="2000" dirty="0" err="1" smtClean="0"/>
              <a:t>dll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2938"/>
            <a:ext cx="8839200" cy="528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/>
              <a:t>Konsep dasar pemrograman Mobile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Konsep Dasar Sistem Operasi Perangkat Bergerak.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	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Lingkungan pengembangan pemrogra pada perangkat bergerak.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Basis antarmuka dengan desain Layout XML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Widget View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Layout Manager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Dialog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Pembuatan Menu.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Penyimpanan Data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Database Dasar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Akses Perangkat Keras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Tentang Pemrograman Location Based Service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Aplikasi Mobile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708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Revolusi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perangkat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bergerak</a:t>
            </a:r>
            <a:r>
              <a:rPr lang="en-US" sz="3000" b="1" dirty="0" smtClean="0"/>
              <a:t> (mobile devices)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685800"/>
            <a:ext cx="552015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4800" y="551048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bergerak</a:t>
            </a:r>
            <a:r>
              <a:rPr lang="en-US" sz="2000" dirty="0" smtClean="0"/>
              <a:t> </a:t>
            </a:r>
            <a:r>
              <a:rPr lang="en-US" sz="2000" dirty="0" err="1" smtClean="0"/>
              <a:t>dimudahkan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semakin</a:t>
            </a:r>
            <a:r>
              <a:rPr lang="en-US" sz="2000" dirty="0" smtClean="0"/>
              <a:t> </a:t>
            </a:r>
            <a:r>
              <a:rPr lang="en-US" sz="2000" dirty="0" err="1" smtClean="0"/>
              <a:t>berkurang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diintegrasikan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</a:t>
            </a:r>
            <a:r>
              <a:rPr lang="en-US" sz="2000" dirty="0" err="1" smtClean="0"/>
              <a:t>pintar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memuat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(mp3 player, organizer,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, browser, </a:t>
            </a:r>
            <a:r>
              <a:rPr lang="en-US" sz="2000" dirty="0" err="1" smtClean="0"/>
              <a:t>dll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17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Sistem</a:t>
            </a:r>
            <a:r>
              <a:rPr lang="en-US" sz="3000" b="1" dirty="0" smtClean="0"/>
              <a:t> Android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51816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/>
              <a:t>Android </a:t>
            </a:r>
            <a:r>
              <a:rPr lang="en-US" sz="2000" dirty="0" err="1" smtClean="0"/>
              <a:t>memakai</a:t>
            </a:r>
            <a:r>
              <a:rPr lang="en-US" sz="2000" dirty="0" smtClean="0"/>
              <a:t> kernel Linux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teroptimasi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microprocessor ARM </a:t>
            </a:r>
            <a:r>
              <a:rPr lang="en-US" sz="2000" dirty="0" err="1" smtClean="0"/>
              <a:t>dan</a:t>
            </a:r>
            <a:r>
              <a:rPr lang="en-US" sz="2000" dirty="0" smtClean="0"/>
              <a:t> Intel x86.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Android </a:t>
            </a:r>
            <a:r>
              <a:rPr lang="en-US" sz="2000" dirty="0" err="1" smtClean="0"/>
              <a:t>sebagian</a:t>
            </a:r>
            <a:r>
              <a:rPr lang="en-US" sz="2000" dirty="0" smtClean="0"/>
              <a:t>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</a:t>
            </a:r>
            <a:r>
              <a:rPr lang="en-US" sz="2000" dirty="0" err="1" smtClean="0"/>
              <a:t>memakai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Java 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Dalvik</a:t>
            </a:r>
            <a:r>
              <a:rPr lang="en-US" sz="2000" dirty="0" smtClean="0"/>
              <a:t> virtual machine.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162" y="838200"/>
            <a:ext cx="50196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6373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Akses</a:t>
            </a:r>
            <a:r>
              <a:rPr lang="en-US" sz="3000" b="1" dirty="0" smtClean="0"/>
              <a:t> data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Android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551048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data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SQLite</a:t>
            </a:r>
            <a:r>
              <a:rPr lang="en-US" sz="2000" dirty="0" smtClean="0"/>
              <a:t>(internal), data file (</a:t>
            </a:r>
            <a:r>
              <a:rPr lang="en-US" sz="2000" dirty="0" err="1" smtClean="0"/>
              <a:t>misal</a:t>
            </a:r>
            <a:r>
              <a:rPr lang="en-US" sz="2000" dirty="0" smtClean="0"/>
              <a:t> </a:t>
            </a:r>
            <a:r>
              <a:rPr lang="en-US" sz="2000" dirty="0" err="1" smtClean="0"/>
              <a:t>Sdcard</a:t>
            </a:r>
            <a:r>
              <a:rPr lang="en-US" sz="2000" dirty="0" smtClean="0"/>
              <a:t>), format XML, </a:t>
            </a:r>
            <a:r>
              <a:rPr lang="en-US" sz="2000" dirty="0" err="1" smtClean="0"/>
              <a:t>ataupun</a:t>
            </a:r>
            <a:r>
              <a:rPr lang="en-US" sz="2000" dirty="0" smtClean="0"/>
              <a:t> </a:t>
            </a:r>
            <a:r>
              <a:rPr lang="en-US" sz="2000" dirty="0" err="1" smtClean="0"/>
              <a:t>eksternal</a:t>
            </a:r>
            <a:r>
              <a:rPr lang="en-US" sz="2000" dirty="0" smtClean="0"/>
              <a:t> database.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38200"/>
            <a:ext cx="60483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599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Lingkungan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pengembangan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</a:t>
            </a:r>
            <a:r>
              <a:rPr lang="en-US" sz="3000" b="1" dirty="0" smtClean="0"/>
              <a:t> Android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52578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defacto</a:t>
            </a:r>
            <a:r>
              <a:rPr lang="en-US" sz="2000" dirty="0" smtClean="0"/>
              <a:t> </a:t>
            </a:r>
            <a:r>
              <a:rPr lang="en-US" sz="2000" dirty="0" smtClean="0"/>
              <a:t>Android Studio </a:t>
            </a:r>
            <a:r>
              <a:rPr lang="en-US" sz="2000" dirty="0" err="1" smtClean="0"/>
              <a:t>atau</a:t>
            </a:r>
            <a:r>
              <a:rPr lang="en-US" sz="2000" dirty="0" smtClean="0"/>
              <a:t> Eclipse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tool yang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Android. 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/>
              <a:t>Tool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terintegrasi</a:t>
            </a:r>
            <a:r>
              <a:rPr lang="en-US" sz="2000" dirty="0" smtClean="0"/>
              <a:t> SDK (Software Development Kit), emulator, </a:t>
            </a:r>
            <a:r>
              <a:rPr lang="en-US" sz="2000" dirty="0" err="1" smtClean="0"/>
              <a:t>koneksi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smartphone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668330"/>
            <a:ext cx="5867400" cy="463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3036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Pengembangan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pada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sistem</a:t>
            </a:r>
            <a:r>
              <a:rPr lang="en-US" sz="3000" b="1" dirty="0" smtClean="0"/>
              <a:t> Android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43400" y="990600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2000" dirty="0" err="1" smtClean="0"/>
              <a:t>Persyaratan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App: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/>
              <a:t>JDK min </a:t>
            </a:r>
            <a:r>
              <a:rPr lang="en-US" sz="2000" dirty="0" err="1" smtClean="0"/>
              <a:t>ver</a:t>
            </a:r>
            <a:r>
              <a:rPr lang="en-US" sz="2000" dirty="0" smtClean="0"/>
              <a:t> 1.5 (not JRE)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/>
              <a:t>Eclipse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/>
              <a:t>Android SDK (software development kit)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/>
              <a:t>ADT (Android development tool),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emulator, </a:t>
            </a:r>
            <a:r>
              <a:rPr lang="en-US" sz="2000" dirty="0" err="1" smtClean="0"/>
              <a:t>adb</a:t>
            </a:r>
            <a:r>
              <a:rPr lang="en-US" sz="2000" dirty="0" smtClean="0"/>
              <a:t>, </a:t>
            </a:r>
            <a:r>
              <a:rPr lang="en-US" sz="2000" dirty="0" err="1" smtClean="0"/>
              <a:t>dll</a:t>
            </a:r>
            <a:r>
              <a:rPr lang="en-US" sz="2000" dirty="0" smtClean="0"/>
              <a:t>.</a:t>
            </a:r>
          </a:p>
          <a:p>
            <a:pPr marL="347663" indent="-347663"/>
            <a:endParaRPr lang="en-US" sz="2000" dirty="0" smtClean="0"/>
          </a:p>
          <a:p>
            <a:pPr marL="347663" indent="-347663">
              <a:buFont typeface="Wingdings" pitchFamily="2" charset="2"/>
              <a:buChar char="ü"/>
            </a:pPr>
            <a:endParaRPr lang="en-US" sz="2000" dirty="0"/>
          </a:p>
        </p:txBody>
      </p:sp>
      <p:pic>
        <p:nvPicPr>
          <p:cNvPr id="8194" name="Picture 2" descr="Development process for Android applications"/>
          <p:cNvPicPr>
            <a:picLocks noChangeAspect="1" noChangeArrowheads="1"/>
          </p:cNvPicPr>
          <p:nvPr/>
        </p:nvPicPr>
        <p:blipFill>
          <a:blip r:embed="rId3" cstate="print"/>
          <a:srcRect b="61755"/>
          <a:stretch>
            <a:fillRect/>
          </a:stretch>
        </p:blipFill>
        <p:spPr bwMode="auto">
          <a:xfrm>
            <a:off x="381000" y="990600"/>
            <a:ext cx="3733800" cy="2286000"/>
          </a:xfrm>
          <a:prstGeom prst="rect">
            <a:avLst/>
          </a:prstGeom>
          <a:noFill/>
        </p:spPr>
      </p:pic>
      <p:pic>
        <p:nvPicPr>
          <p:cNvPr id="8196" name="Picture 4" descr="http://developer.android.com/images/build-simplifi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429000"/>
            <a:ext cx="8090351" cy="2133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57200" y="551048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/>
              <a:t>Source code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-compile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diubah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bytecode</a:t>
            </a:r>
            <a:r>
              <a:rPr lang="en-US" sz="2000" dirty="0" smtClean="0"/>
              <a:t> *.dex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-package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*.apk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dpt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Android.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584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Android Studio </a:t>
            </a:r>
            <a:r>
              <a:rPr lang="en-US" sz="3000" b="1" dirty="0" smtClean="0"/>
              <a:t>+ </a:t>
            </a:r>
            <a:r>
              <a:rPr lang="en-US" sz="3000" b="1" dirty="0" smtClean="0"/>
              <a:t>SDK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57150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/>
              <a:t>Android Studio </a:t>
            </a:r>
            <a:r>
              <a:rPr lang="en-US" sz="2000" dirty="0" err="1" smtClean="0"/>
              <a:t>diadopsi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IntelliJ</a:t>
            </a:r>
            <a:r>
              <a:rPr lang="en-US" sz="2000" dirty="0" smtClean="0"/>
              <a:t> IDEA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85800"/>
            <a:ext cx="9144000" cy="503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2937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Eclipse + SDK + ADT</a:t>
            </a:r>
            <a:endParaRPr lang="en-US" sz="3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6150114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000" dirty="0" smtClean="0"/>
              <a:t>Tool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terintegrasi</a:t>
            </a:r>
            <a:r>
              <a:rPr lang="en-US" sz="2000" dirty="0" smtClean="0"/>
              <a:t> SDK (Software Development Kit), emulator, </a:t>
            </a:r>
            <a:r>
              <a:rPr lang="en-US" sz="2000" dirty="0" err="1" smtClean="0"/>
              <a:t>koneksi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smartphone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03701"/>
            <a:ext cx="8991600" cy="531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8066</TotalTime>
  <Words>379</Words>
  <Application>Microsoft Office PowerPoint</Application>
  <PresentationFormat>On-screen Show (4:3)</PresentationFormat>
  <Paragraphs>85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293</cp:revision>
  <dcterms:created xsi:type="dcterms:W3CDTF">2006-08-16T00:00:00Z</dcterms:created>
  <dcterms:modified xsi:type="dcterms:W3CDTF">2015-02-17T21:54:17Z</dcterms:modified>
</cp:coreProperties>
</file>