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92" r:id="rId3"/>
    <p:sldId id="289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433" autoAdjust="0"/>
    <p:restoredTop sz="94660"/>
  </p:normalViewPr>
  <p:slideViewPr>
    <p:cSldViewPr>
      <p:cViewPr varScale="1">
        <p:scale>
          <a:sx n="76" d="100"/>
          <a:sy n="76" d="100"/>
        </p:scale>
        <p:origin x="-900" y="-90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CEF0-DB0B-4BB7-AB1E-F3437B7B9233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B1EC-763D-44E3-9212-78B943D8E66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ulistyant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file:///C:\Users\LenovoY430\Desktop\Image_0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1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Kontrak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Kuliah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9" name="Picture 8" descr="Image_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5602"/>
            <a:ext cx="2517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Kontrak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Minimum </a:t>
            </a:r>
            <a:r>
              <a:rPr lang="en-US" sz="2400" b="1" dirty="0" err="1" smtClean="0"/>
              <a:t>kehadiran</a:t>
            </a:r>
            <a:r>
              <a:rPr lang="en-US" sz="2400" b="1" dirty="0" smtClean="0"/>
              <a:t> 75% (12 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susulan</a:t>
            </a:r>
            <a:r>
              <a:rPr lang="en-US" sz="24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Total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Praktikum</a:t>
            </a:r>
            <a:r>
              <a:rPr lang="en-US" sz="2400" b="1" dirty="0" smtClean="0"/>
              <a:t> (15%)+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PR,Quiz</a:t>
            </a:r>
            <a:r>
              <a:rPr lang="en-US" sz="2400" b="1" dirty="0" smtClean="0"/>
              <a:t>)  (25%) + UTS (30%) + UAS (40%)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permasalahan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bertanya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Dosen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Menguasai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Java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Menguasai</a:t>
            </a:r>
            <a:r>
              <a:rPr lang="en-US" sz="2400" b="1" dirty="0" smtClean="0"/>
              <a:t> Eclipse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Android Studio (</a:t>
            </a:r>
            <a:r>
              <a:rPr lang="en-US" sz="2400" b="1" dirty="0" err="1" smtClean="0"/>
              <a:t>Inteli</a:t>
            </a:r>
            <a:r>
              <a:rPr lang="en-US" sz="2400" b="1" dirty="0" smtClean="0"/>
              <a:t> IDEA)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Mempunyai</a:t>
            </a:r>
            <a:r>
              <a:rPr lang="en-US" sz="2400" b="1" smtClean="0"/>
              <a:t> HP/Tablet/Android Emulator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Buku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pegangan</a:t>
            </a:r>
            <a:r>
              <a:rPr lang="en-US" sz="2400" b="1" dirty="0" smtClean="0"/>
              <a:t> : </a:t>
            </a:r>
          </a:p>
          <a:p>
            <a:pPr marL="804863" lvl="1" indent="-347663">
              <a:buFont typeface="Wingdings" pitchFamily="2" charset="2"/>
              <a:buChar char="ü"/>
            </a:pPr>
            <a:r>
              <a:rPr lang="id-ID" sz="2400" dirty="0" smtClean="0"/>
              <a:t>Beginning Android 3, Mark L. Murphy, Apress, 2011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/>
              <a:t>Konsep dasar pemrograman Mobile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Konsep Dasar Sistem Operasi Perangkat Bergerak.</a:t>
            </a:r>
            <a:r>
              <a:rPr lang="en-US" sz="2400" dirty="0" smtClean="0"/>
              <a:t> 	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Lingkungan pengembangan pemrogra pada perangkat bergerak.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Basis antarmuka dengan desain Layout XML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Widget View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Layout Manager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Dialog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Pembuatan Menu.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Penyimpanan Data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Database Dasar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Akses Perangkat Keras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Tentang Pemrograman Location Based Service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/>
              <a:t>Aplikasi Mobile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122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293</cp:revision>
  <dcterms:created xsi:type="dcterms:W3CDTF">2006-08-16T00:00:00Z</dcterms:created>
  <dcterms:modified xsi:type="dcterms:W3CDTF">2016-09-21T22:46:39Z</dcterms:modified>
</cp:coreProperties>
</file>