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>
      <p:cViewPr varScale="1">
        <p:scale>
          <a:sx n="80" d="100"/>
          <a:sy n="80" d="100"/>
        </p:scale>
        <p:origin x="-132" y="-78"/>
      </p:cViewPr>
      <p:guideLst>
        <p:guide orient="horz" pos="2160"/>
        <p:guide orient="horz" pos="4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8699" y="1752600"/>
            <a:ext cx="76277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Mobile Computing I (TSI394)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IV : </a:t>
            </a:r>
          </a:p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Basis </a:t>
            </a:r>
            <a:r>
              <a:rPr lang="en-US" sz="3200" b="1" dirty="0" err="1" smtClean="0">
                <a:solidFill>
                  <a:srgbClr val="FFFF00"/>
                </a:solidFill>
              </a:rPr>
              <a:t>antarmuka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</a:rPr>
              <a:t>dengan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</a:rPr>
              <a:t>desain</a:t>
            </a:r>
            <a:r>
              <a:rPr lang="en-US" sz="3200" b="1" dirty="0" smtClean="0">
                <a:solidFill>
                  <a:srgbClr val="FFFF00"/>
                </a:solidFill>
              </a:rPr>
              <a:t> Layout XML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772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914400"/>
            <a:ext cx="8229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Konsep dasar pemrograman Mobile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Konsep Dasar Sistem Operasi Perangkat Bergerak.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	</a:t>
            </a: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Lingkungan pengembangan pemrogra</a:t>
            </a:r>
            <a:r>
              <a:rPr lang="en-US" sz="2400" dirty="0" smtClean="0">
                <a:solidFill>
                  <a:schemeClr val="accent1"/>
                </a:solidFill>
              </a:rPr>
              <a:t>man</a:t>
            </a:r>
            <a:r>
              <a:rPr lang="id-ID" sz="2400" dirty="0" smtClean="0">
                <a:solidFill>
                  <a:schemeClr val="accent1"/>
                </a:solidFill>
              </a:rPr>
              <a:t> pada perangkat bergerak.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/>
              <a:t>Basis antarmuka dengan desain Layout XML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Widget View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Layout Manager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Dialog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Pembuatan Menu.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Penyimpanan Data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Database Dasar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Akses Perangkat Keras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Tentang Pemrograman Location Based Service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Aplikasi Mobile 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4290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Struktur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dari</a:t>
            </a:r>
            <a:r>
              <a:rPr lang="en-US" sz="3000" b="1" dirty="0" smtClean="0"/>
              <a:t> Project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6200" y="914400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Android build system (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pengembangan</a:t>
            </a:r>
            <a:r>
              <a:rPr lang="en-US" sz="2400" dirty="0" smtClean="0"/>
              <a:t> Android) </a:t>
            </a:r>
            <a:r>
              <a:rPr lang="en-US" sz="2400" dirty="0" err="1" smtClean="0"/>
              <a:t>diorganisasikan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struktur</a:t>
            </a:r>
            <a:r>
              <a:rPr lang="en-US" sz="2400" dirty="0" smtClean="0"/>
              <a:t> </a:t>
            </a:r>
            <a:r>
              <a:rPr lang="en-US" sz="2400" dirty="0" err="1" smtClean="0"/>
              <a:t>pohon</a:t>
            </a:r>
            <a:r>
              <a:rPr lang="en-US" sz="2400" dirty="0" smtClean="0"/>
              <a:t> </a:t>
            </a:r>
            <a:r>
              <a:rPr lang="en-US" sz="2400" dirty="0" err="1" smtClean="0"/>
              <a:t>direktori</a:t>
            </a:r>
            <a:r>
              <a:rPr lang="en-US" sz="2400" dirty="0" smtClean="0"/>
              <a:t> yang </a:t>
            </a:r>
          </a:p>
          <a:p>
            <a:r>
              <a:rPr lang="en-US" sz="2400" dirty="0" err="1" smtClean="0"/>
              <a:t>khusus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project Android.</a:t>
            </a:r>
          </a:p>
          <a:p>
            <a:pPr marL="457200" indent="-457200"/>
            <a:endParaRPr lang="en-US" sz="2400" dirty="0" smtClean="0"/>
          </a:p>
          <a:p>
            <a:r>
              <a:rPr lang="en-US" sz="2400" dirty="0" err="1" smtClean="0"/>
              <a:t>Ketika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project Android,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didapatkan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item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direktori</a:t>
            </a:r>
            <a:r>
              <a:rPr lang="en-US" sz="2400" dirty="0" smtClean="0"/>
              <a:t> </a:t>
            </a:r>
            <a:r>
              <a:rPr lang="en-US" sz="2400" dirty="0" err="1" smtClean="0"/>
              <a:t>akar</a:t>
            </a:r>
            <a:r>
              <a:rPr lang="en-US" sz="2400" dirty="0" smtClean="0"/>
              <a:t> (root </a:t>
            </a:r>
            <a:r>
              <a:rPr lang="en-US" sz="2400" dirty="0" err="1" smtClean="0"/>
              <a:t>direktory</a:t>
            </a:r>
            <a:r>
              <a:rPr lang="en-US" sz="2400" dirty="0" smtClean="0"/>
              <a:t>)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 smtClean="0"/>
              <a:t>AndroidManifest.xml :(</a:t>
            </a:r>
            <a:r>
              <a:rPr lang="en-US" sz="2400" dirty="0" err="1" smtClean="0"/>
              <a:t>mendeskrepsikan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beserta</a:t>
            </a:r>
            <a:r>
              <a:rPr lang="en-US" sz="2400" dirty="0" smtClean="0"/>
              <a:t> </a:t>
            </a:r>
            <a:r>
              <a:rPr lang="en-US" sz="2400" dirty="0" err="1" smtClean="0"/>
              <a:t>komponennya</a:t>
            </a:r>
            <a:r>
              <a:rPr lang="en-US" sz="2400" dirty="0" smtClean="0"/>
              <a:t> (activity, </a:t>
            </a:r>
            <a:r>
              <a:rPr lang="en-US" sz="2400" dirty="0" err="1" smtClean="0"/>
              <a:t>service,dll</a:t>
            </a:r>
            <a:r>
              <a:rPr lang="en-US" sz="2400" dirty="0" smtClean="0"/>
              <a:t>) yang </a:t>
            </a:r>
            <a:r>
              <a:rPr lang="en-US" sz="2400" dirty="0" err="1" smtClean="0"/>
              <a:t>disediakan</a:t>
            </a:r>
            <a:r>
              <a:rPr lang="en-US" sz="2400" dirty="0" smtClean="0"/>
              <a:t>)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 smtClean="0"/>
              <a:t>bin/ : </a:t>
            </a:r>
            <a:r>
              <a:rPr lang="en-US" sz="2400" dirty="0" err="1" smtClean="0"/>
              <a:t>berisi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dikompilasi</a:t>
            </a:r>
            <a:endParaRPr lang="en-US" sz="2400" dirty="0" smtClean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 err="1" smtClean="0"/>
              <a:t>libs</a:t>
            </a:r>
            <a:r>
              <a:rPr lang="en-US" sz="2400" dirty="0" smtClean="0"/>
              <a:t>/ : </a:t>
            </a:r>
            <a:r>
              <a:rPr lang="en-US" sz="2400" dirty="0" err="1" smtClean="0"/>
              <a:t>berisi</a:t>
            </a:r>
            <a:r>
              <a:rPr lang="en-US" sz="2400" dirty="0" smtClean="0"/>
              <a:t> JAR </a:t>
            </a:r>
            <a:r>
              <a:rPr lang="en-US" sz="2400" dirty="0" err="1" smtClean="0"/>
              <a:t>pihak</a:t>
            </a:r>
            <a:r>
              <a:rPr lang="en-US" sz="2400" dirty="0" smtClean="0"/>
              <a:t> </a:t>
            </a:r>
            <a:r>
              <a:rPr lang="en-US" sz="2400" dirty="0" err="1" smtClean="0"/>
              <a:t>ketiga</a:t>
            </a:r>
            <a:r>
              <a:rPr lang="en-US" sz="2400" dirty="0" smtClean="0"/>
              <a:t> (3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party)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 smtClean="0"/>
              <a:t>res/ : </a:t>
            </a:r>
            <a:r>
              <a:rPr lang="en-US" sz="2400" dirty="0" err="1" smtClean="0"/>
              <a:t>berisi</a:t>
            </a:r>
            <a:r>
              <a:rPr lang="en-US" sz="2400" dirty="0" smtClean="0"/>
              <a:t> resource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: </a:t>
            </a:r>
            <a:r>
              <a:rPr lang="en-US" sz="2400" dirty="0" err="1" smtClean="0"/>
              <a:t>ikon</a:t>
            </a:r>
            <a:r>
              <a:rPr lang="en-US" sz="2400" dirty="0" smtClean="0"/>
              <a:t>, layout GUI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 err="1" smtClean="0"/>
              <a:t>src</a:t>
            </a:r>
            <a:r>
              <a:rPr lang="en-US" sz="2400" dirty="0" smtClean="0"/>
              <a:t>/  : </a:t>
            </a:r>
            <a:r>
              <a:rPr lang="en-US" sz="2400" dirty="0" err="1" smtClean="0"/>
              <a:t>berisi</a:t>
            </a:r>
            <a:r>
              <a:rPr lang="en-US" sz="2400" dirty="0" smtClean="0"/>
              <a:t> </a:t>
            </a:r>
            <a:r>
              <a:rPr lang="en-US" sz="2400" dirty="0" err="1" smtClean="0"/>
              <a:t>kode</a:t>
            </a:r>
            <a:r>
              <a:rPr lang="en-US" sz="2400" dirty="0" smtClean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endParaRPr lang="en-US" sz="2400" dirty="0" smtClean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 smtClean="0"/>
              <a:t>gen/ : </a:t>
            </a:r>
            <a:r>
              <a:rPr lang="en-US" sz="2400" dirty="0" err="1" smtClean="0"/>
              <a:t>berisi</a:t>
            </a:r>
            <a:r>
              <a:rPr lang="en-US" sz="2400" dirty="0" smtClean="0"/>
              <a:t> </a:t>
            </a:r>
            <a:r>
              <a:rPr lang="en-US" sz="2400" dirty="0" err="1" smtClean="0"/>
              <a:t>kode</a:t>
            </a:r>
            <a:r>
              <a:rPr lang="en-US" sz="2400" dirty="0" smtClean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generasi</a:t>
            </a:r>
            <a:r>
              <a:rPr lang="en-US" sz="2400" dirty="0" smtClean="0"/>
              <a:t>  tool Android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 smtClean="0"/>
              <a:t>build.xml </a:t>
            </a:r>
            <a:r>
              <a:rPr lang="en-US" sz="2400" dirty="0" err="1" smtClean="0"/>
              <a:t>dan</a:t>
            </a:r>
            <a:r>
              <a:rPr lang="en-US" sz="2400" dirty="0" smtClean="0"/>
              <a:t> *.properties :  file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Ant </a:t>
            </a:r>
            <a:r>
              <a:rPr lang="en-US" sz="2400" dirty="0" err="1" smtClean="0"/>
              <a:t>utk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command line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0"/>
            <a:ext cx="23336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3280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Direktori</a:t>
            </a:r>
            <a:r>
              <a:rPr lang="en-US" sz="3000" b="1" dirty="0" smtClean="0"/>
              <a:t> /res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28600" y="914400"/>
            <a:ext cx="8229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Direktori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berisi</a:t>
            </a:r>
            <a:r>
              <a:rPr lang="en-US" sz="2400" dirty="0" smtClean="0"/>
              <a:t> resource (file </a:t>
            </a:r>
            <a:r>
              <a:rPr lang="en-US" sz="2400" dirty="0" err="1" smtClean="0"/>
              <a:t>statik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dipaketkan</a:t>
            </a:r>
            <a:r>
              <a:rPr lang="en-US" sz="2400" dirty="0" smtClean="0"/>
              <a:t> </a:t>
            </a:r>
            <a:r>
              <a:rPr lang="en-US" sz="2400" dirty="0" err="1" smtClean="0"/>
              <a:t>baik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original </a:t>
            </a:r>
            <a:r>
              <a:rPr lang="en-US" sz="2400" dirty="0" err="1" smtClean="0"/>
              <a:t>atau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-preprocessed).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Berikut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sub-</a:t>
            </a:r>
            <a:r>
              <a:rPr lang="en-US" sz="2400" dirty="0" err="1" smtClean="0"/>
              <a:t>direktori</a:t>
            </a:r>
            <a:r>
              <a:rPr lang="en-US" sz="2400" dirty="0" smtClean="0"/>
              <a:t> </a:t>
            </a:r>
            <a:r>
              <a:rPr lang="en-US" sz="2400" dirty="0" err="1" smtClean="0"/>
              <a:t>dibawah</a:t>
            </a:r>
            <a:r>
              <a:rPr lang="en-US" sz="2400" dirty="0" smtClean="0"/>
              <a:t> /res: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res/</a:t>
            </a:r>
            <a:r>
              <a:rPr lang="en-US" sz="2400" dirty="0" err="1" smtClean="0"/>
              <a:t>drawable</a:t>
            </a:r>
            <a:r>
              <a:rPr lang="en-US" sz="2400" dirty="0" smtClean="0"/>
              <a:t>/: </a:t>
            </a:r>
            <a:r>
              <a:rPr lang="en-US" sz="2400" dirty="0" err="1" smtClean="0"/>
              <a:t>berisi</a:t>
            </a:r>
            <a:r>
              <a:rPr lang="en-US" sz="2400" dirty="0" smtClean="0"/>
              <a:t> image (</a:t>
            </a:r>
            <a:r>
              <a:rPr lang="en-US" sz="2400" dirty="0" err="1" smtClean="0"/>
              <a:t>PNG,JPEG,dll</a:t>
            </a:r>
            <a:r>
              <a:rPr lang="en-US" sz="2400" dirty="0" smtClean="0"/>
              <a:t>)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res/layout/ : </a:t>
            </a:r>
            <a:r>
              <a:rPr lang="en-US" sz="2400" dirty="0" err="1" smtClean="0"/>
              <a:t>spesifikasi</a:t>
            </a:r>
            <a:r>
              <a:rPr lang="en-US" sz="2400" dirty="0" smtClean="0"/>
              <a:t> layout UI </a:t>
            </a:r>
            <a:r>
              <a:rPr lang="en-US" sz="2400" dirty="0" err="1" smtClean="0"/>
              <a:t>berbasis</a:t>
            </a:r>
            <a:r>
              <a:rPr lang="en-US" sz="2400" dirty="0" smtClean="0"/>
              <a:t> XML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res/menu/ : </a:t>
            </a:r>
            <a:r>
              <a:rPr lang="en-US" sz="2400" dirty="0" err="1" smtClean="0"/>
              <a:t>spesifikasi</a:t>
            </a:r>
            <a:r>
              <a:rPr lang="en-US" sz="2400" dirty="0" smtClean="0"/>
              <a:t> menu </a:t>
            </a:r>
            <a:r>
              <a:rPr lang="en-US" sz="2400" dirty="0" err="1" smtClean="0"/>
              <a:t>berbasis</a:t>
            </a:r>
            <a:r>
              <a:rPr lang="en-US" sz="2400" dirty="0" smtClean="0"/>
              <a:t> XML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res/raw/ : file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tujuan</a:t>
            </a:r>
            <a:r>
              <a:rPr lang="en-US" sz="2400" dirty="0" smtClean="0"/>
              <a:t> </a:t>
            </a:r>
            <a:r>
              <a:rPr lang="en-US" sz="2400" dirty="0" err="1" smtClean="0"/>
              <a:t>umum</a:t>
            </a:r>
            <a:r>
              <a:rPr lang="en-US" sz="2400" dirty="0" smtClean="0"/>
              <a:t> (CSV, audio, </a:t>
            </a:r>
            <a:r>
              <a:rPr lang="en-US" sz="2400" dirty="0" err="1" smtClean="0"/>
              <a:t>dll</a:t>
            </a:r>
            <a:r>
              <a:rPr lang="en-US" sz="2400" dirty="0" smtClean="0"/>
              <a:t>)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res/values/ : </a:t>
            </a:r>
            <a:r>
              <a:rPr lang="en-US" sz="2400" dirty="0" err="1" smtClean="0"/>
              <a:t>untuk</a:t>
            </a:r>
            <a:r>
              <a:rPr lang="en-US" sz="2400" dirty="0" smtClean="0"/>
              <a:t> string, </a:t>
            </a:r>
            <a:r>
              <a:rPr lang="en-US" sz="2400" dirty="0" err="1" smtClean="0"/>
              <a:t>dimensi</a:t>
            </a:r>
            <a:r>
              <a:rPr lang="en-US" sz="2400" dirty="0" smtClean="0"/>
              <a:t>, </a:t>
            </a:r>
            <a:r>
              <a:rPr lang="en-US" sz="2400" dirty="0" err="1" smtClean="0"/>
              <a:t>dll</a:t>
            </a: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res/xml/ : file XML </a:t>
            </a:r>
            <a:r>
              <a:rPr lang="en-US" sz="2400" dirty="0" err="1" smtClean="0"/>
              <a:t>utk</a:t>
            </a:r>
            <a:r>
              <a:rPr lang="en-US" sz="2400" dirty="0" smtClean="0"/>
              <a:t> </a:t>
            </a:r>
            <a:r>
              <a:rPr lang="en-US" sz="2400" dirty="0" err="1" smtClean="0"/>
              <a:t>tujuan</a:t>
            </a:r>
            <a:r>
              <a:rPr lang="en-US" sz="2400" dirty="0" smtClean="0"/>
              <a:t> </a:t>
            </a:r>
            <a:r>
              <a:rPr lang="en-US" sz="2400" dirty="0" err="1" smtClean="0"/>
              <a:t>umum</a:t>
            </a:r>
            <a:r>
              <a:rPr lang="en-US" sz="2400" dirty="0" smtClean="0"/>
              <a:t> </a:t>
            </a:r>
            <a:r>
              <a:rPr lang="en-US" sz="2400" dirty="0" err="1" smtClean="0"/>
              <a:t>lainnya</a:t>
            </a:r>
            <a:endParaRPr lang="en-US" sz="2400" dirty="0" smtClean="0"/>
          </a:p>
          <a:p>
            <a:pPr>
              <a:buFont typeface="Wingdings" pitchFamily="2" charset="2"/>
              <a:buChar char="q"/>
            </a:pP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133600"/>
            <a:ext cx="2219591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3280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Direktori</a:t>
            </a:r>
            <a:r>
              <a:rPr lang="en-US" sz="3000" b="1" dirty="0" smtClean="0"/>
              <a:t> /res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28600" y="762000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Dalam</a:t>
            </a:r>
            <a:r>
              <a:rPr lang="en-US" sz="2400" dirty="0" smtClean="0"/>
              <a:t> project </a:t>
            </a:r>
            <a:r>
              <a:rPr lang="en-US" sz="2400" dirty="0" err="1" smtClean="0"/>
              <a:t>awal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ditemukan</a:t>
            </a:r>
            <a:r>
              <a:rPr lang="en-US" sz="2400" dirty="0" smtClean="0"/>
              <a:t> sub-</a:t>
            </a:r>
            <a:r>
              <a:rPr lang="en-US" sz="2400" dirty="0" err="1" smtClean="0"/>
              <a:t>direktori</a:t>
            </a:r>
            <a:r>
              <a:rPr lang="en-US" sz="2400" dirty="0" smtClean="0"/>
              <a:t> </a:t>
            </a:r>
            <a:r>
              <a:rPr lang="en-US" sz="2400" dirty="0" err="1" smtClean="0"/>
              <a:t>sbb</a:t>
            </a:r>
            <a:r>
              <a:rPr lang="en-US" sz="2400" dirty="0" smtClean="0"/>
              <a:t>:  </a:t>
            </a:r>
          </a:p>
          <a:p>
            <a:pPr marL="393700" indent="-393700">
              <a:buFont typeface="Wingdings" pitchFamily="2" charset="2"/>
              <a:buChar char="q"/>
            </a:pPr>
            <a:r>
              <a:rPr lang="en-US" sz="2400" dirty="0" smtClean="0"/>
              <a:t> res/</a:t>
            </a:r>
            <a:r>
              <a:rPr lang="en-US" sz="2400" dirty="0" err="1" smtClean="0"/>
              <a:t>drawable-hdpi</a:t>
            </a:r>
            <a:r>
              <a:rPr lang="en-US" sz="2400" dirty="0" smtClean="0"/>
              <a:t>/icon.png, res/</a:t>
            </a:r>
            <a:r>
              <a:rPr lang="en-US" sz="2400" dirty="0" err="1" smtClean="0"/>
              <a:t>drawable-ldpi</a:t>
            </a:r>
            <a:r>
              <a:rPr lang="en-US" sz="2400" dirty="0" smtClean="0"/>
              <a:t>/icon.png, and res/</a:t>
            </a:r>
            <a:r>
              <a:rPr lang="en-US" sz="2400" dirty="0" err="1" smtClean="0"/>
              <a:t>drawable-mdpi</a:t>
            </a:r>
            <a:r>
              <a:rPr lang="en-US" sz="2400" dirty="0" smtClean="0"/>
              <a:t>/icon.png: </a:t>
            </a:r>
            <a:r>
              <a:rPr lang="en-US" sz="2400" dirty="0" err="1" smtClean="0"/>
              <a:t>berisi</a:t>
            </a:r>
            <a:r>
              <a:rPr lang="en-US" sz="2400" dirty="0" smtClean="0"/>
              <a:t> </a:t>
            </a:r>
            <a:r>
              <a:rPr lang="en-US" sz="2400" dirty="0" err="1" smtClean="0"/>
              <a:t>tempat</a:t>
            </a:r>
            <a:r>
              <a:rPr lang="en-US" sz="2400" dirty="0" smtClean="0"/>
              <a:t> </a:t>
            </a:r>
            <a:r>
              <a:rPr lang="en-US" sz="2400" dirty="0" err="1" smtClean="0"/>
              <a:t>ikon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placeholder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layar</a:t>
            </a:r>
            <a:r>
              <a:rPr lang="en-US" sz="2400" dirty="0" smtClean="0"/>
              <a:t> </a:t>
            </a:r>
            <a:r>
              <a:rPr lang="en-US" sz="2400" dirty="0" err="1" smtClean="0"/>
              <a:t>kerapatan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r>
              <a:rPr lang="en-US" sz="2400" dirty="0" smtClean="0"/>
              <a:t>, </a:t>
            </a:r>
            <a:r>
              <a:rPr lang="en-US" sz="2400" dirty="0" err="1" smtClean="0"/>
              <a:t>rendah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menengah</a:t>
            </a:r>
            <a:r>
              <a:rPr lang="en-US" sz="2400" dirty="0" smtClean="0"/>
              <a:t> (</a:t>
            </a:r>
            <a:r>
              <a:rPr lang="en-US" sz="2400" dirty="0" err="1" smtClean="0"/>
              <a:t>hdpi</a:t>
            </a:r>
            <a:r>
              <a:rPr lang="en-US" sz="2400" dirty="0" smtClean="0"/>
              <a:t>, </a:t>
            </a:r>
            <a:r>
              <a:rPr lang="en-US" sz="2400" dirty="0" err="1" smtClean="0"/>
              <a:t>ldpi</a:t>
            </a:r>
            <a:r>
              <a:rPr lang="en-US" sz="2400" dirty="0" smtClean="0"/>
              <a:t>, </a:t>
            </a:r>
            <a:r>
              <a:rPr lang="en-US" sz="2400" dirty="0" err="1" smtClean="0"/>
              <a:t>mdpi</a:t>
            </a:r>
            <a:r>
              <a:rPr lang="en-US" sz="2400" dirty="0" smtClean="0"/>
              <a:t>)</a:t>
            </a:r>
          </a:p>
          <a:p>
            <a:pPr marL="393700" indent="-393700">
              <a:buFont typeface="Wingdings" pitchFamily="2" charset="2"/>
              <a:buChar char="q"/>
            </a:pPr>
            <a:r>
              <a:rPr lang="en-US" sz="2400" dirty="0" smtClean="0"/>
              <a:t>res/layout/activity_*.xml: file XML yang </a:t>
            </a:r>
            <a:r>
              <a:rPr lang="en-US" sz="2400" dirty="0" err="1" smtClean="0"/>
              <a:t>mendefinisikan</a:t>
            </a:r>
            <a:r>
              <a:rPr lang="en-US" sz="2400" dirty="0" smtClean="0"/>
              <a:t> layout  </a:t>
            </a:r>
          </a:p>
          <a:p>
            <a:pPr marL="393700" indent="-393700">
              <a:buFont typeface="Wingdings" pitchFamily="2" charset="2"/>
              <a:buChar char="q"/>
            </a:pPr>
            <a:r>
              <a:rPr lang="en-US" sz="2400" dirty="0" smtClean="0"/>
              <a:t>res/values/strings.xml: file XML yang </a:t>
            </a:r>
            <a:r>
              <a:rPr lang="en-US" sz="2400" dirty="0" err="1" smtClean="0"/>
              <a:t>berisi</a:t>
            </a:r>
            <a:r>
              <a:rPr lang="en-US" sz="2400" dirty="0" smtClean="0"/>
              <a:t> string external </a:t>
            </a:r>
            <a:r>
              <a:rPr lang="en-US" sz="2400" dirty="0" err="1" smtClean="0"/>
              <a:t>khususnya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endParaRPr lang="en-US" sz="2400" dirty="0" smtClean="0"/>
          </a:p>
          <a:p>
            <a:pPr>
              <a:buFont typeface="Wingdings" pitchFamily="2" charset="2"/>
              <a:buChar char="q"/>
            </a:pP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3962400"/>
            <a:ext cx="2219591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4726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Layout </a:t>
            </a:r>
            <a:r>
              <a:rPr lang="en-US" sz="3000" b="1" dirty="0" err="1" smtClean="0"/>
              <a:t>berbasis</a:t>
            </a:r>
            <a:r>
              <a:rPr lang="en-US" sz="3000" b="1" dirty="0" smtClean="0"/>
              <a:t> XML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28600" y="762000"/>
            <a:ext cx="8229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spesifikasi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antar</a:t>
            </a:r>
            <a:r>
              <a:rPr lang="en-US" sz="2400" dirty="0" smtClean="0"/>
              <a:t> widget, </a:t>
            </a:r>
            <a:r>
              <a:rPr lang="en-US" sz="2400" dirty="0" err="1" smtClean="0"/>
              <a:t>dan</a:t>
            </a:r>
            <a:r>
              <a:rPr lang="en-US" sz="2400" dirty="0" smtClean="0"/>
              <a:t> container yang </a:t>
            </a:r>
            <a:r>
              <a:rPr lang="en-US" sz="2400" dirty="0" err="1" smtClean="0"/>
              <a:t>di-enkode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format XML (</a:t>
            </a:r>
            <a:r>
              <a:rPr lang="en-US" sz="2400" dirty="0" err="1" smtClean="0"/>
              <a:t>e</a:t>
            </a:r>
            <a:r>
              <a:rPr lang="en-US" sz="2400" b="1" dirty="0" err="1" smtClean="0"/>
              <a:t>X</a:t>
            </a:r>
            <a:r>
              <a:rPr lang="en-US" sz="2400" dirty="0" err="1" smtClean="0"/>
              <a:t>tended</a:t>
            </a:r>
            <a:r>
              <a:rPr lang="en-US" sz="2400" dirty="0" smtClean="0"/>
              <a:t> </a:t>
            </a:r>
            <a:r>
              <a:rPr lang="en-US" sz="2400" b="1" dirty="0" smtClean="0"/>
              <a:t>M</a:t>
            </a:r>
            <a:r>
              <a:rPr lang="en-US" sz="2400" dirty="0" smtClean="0"/>
              <a:t>arkup </a:t>
            </a:r>
            <a:r>
              <a:rPr lang="en-US" sz="2400" b="1" dirty="0" smtClean="0"/>
              <a:t>L</a:t>
            </a:r>
            <a:r>
              <a:rPr lang="en-US" sz="2400" dirty="0" smtClean="0"/>
              <a:t>anguage)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khusus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Android </a:t>
            </a:r>
            <a:r>
              <a:rPr lang="en-US" sz="2400" dirty="0" err="1" smtClean="0"/>
              <a:t>menganggap</a:t>
            </a:r>
            <a:r>
              <a:rPr lang="en-US" sz="2400" dirty="0" smtClean="0"/>
              <a:t> layout </a:t>
            </a:r>
            <a:r>
              <a:rPr lang="en-US" sz="2400" dirty="0" err="1" smtClean="0"/>
              <a:t>berbasis</a:t>
            </a:r>
            <a:r>
              <a:rPr lang="en-US" sz="2400" dirty="0" smtClean="0"/>
              <a:t> XML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resource yang </a:t>
            </a:r>
            <a:r>
              <a:rPr lang="en-US" sz="2400" dirty="0" err="1" smtClean="0"/>
              <a:t>filenya</a:t>
            </a:r>
            <a:r>
              <a:rPr lang="en-US" sz="2400" dirty="0" smtClean="0"/>
              <a:t> </a:t>
            </a:r>
            <a:r>
              <a:rPr lang="en-US" sz="2400" dirty="0" err="1" smtClean="0"/>
              <a:t>disimpan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sub </a:t>
            </a:r>
            <a:r>
              <a:rPr lang="en-US" sz="2400" dirty="0" err="1" smtClean="0"/>
              <a:t>direktori</a:t>
            </a:r>
            <a:endParaRPr lang="en-US" sz="2400" dirty="0" smtClean="0"/>
          </a:p>
          <a:p>
            <a:r>
              <a:rPr lang="en-US" sz="2400" dirty="0" smtClean="0"/>
              <a:t>res/layout </a:t>
            </a:r>
            <a:r>
              <a:rPr lang="en-US" sz="2400" dirty="0" err="1" smtClean="0"/>
              <a:t>dalam</a:t>
            </a:r>
            <a:r>
              <a:rPr lang="en-US" sz="2400" dirty="0" smtClean="0"/>
              <a:t> project Android.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5303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Isian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dari</a:t>
            </a:r>
            <a:r>
              <a:rPr lang="en-US" sz="3000" b="1" dirty="0" smtClean="0"/>
              <a:t> layout XML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28600" y="762000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Dari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project </a:t>
            </a:r>
            <a:r>
              <a:rPr lang="en-US" sz="2400" dirty="0" err="1" smtClean="0"/>
              <a:t>HelloWorld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berisi</a:t>
            </a:r>
            <a:r>
              <a:rPr lang="en-US" sz="2400" dirty="0" smtClean="0"/>
              <a:t> widget </a:t>
            </a:r>
            <a:r>
              <a:rPr lang="en-US" sz="2400" dirty="0" err="1" smtClean="0"/>
              <a:t>TextView</a:t>
            </a:r>
            <a:r>
              <a:rPr lang="en-US" sz="2400" dirty="0" smtClean="0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1"/>
            <a:ext cx="2390675" cy="396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7674" y="2590800"/>
            <a:ext cx="6235769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743200" y="1600200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dikonversikan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file XML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4465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Tanda</a:t>
            </a:r>
            <a:r>
              <a:rPr lang="en-US" sz="3000" b="1" dirty="0" smtClean="0"/>
              <a:t> @ </a:t>
            </a:r>
            <a:r>
              <a:rPr lang="en-US" sz="3000" b="1" dirty="0" err="1" smtClean="0"/>
              <a:t>dalam</a:t>
            </a:r>
            <a:r>
              <a:rPr lang="en-US" sz="3000" b="1" dirty="0" smtClean="0"/>
              <a:t> XML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28600" y="762000"/>
            <a:ext cx="822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Komponen</a:t>
            </a:r>
            <a:r>
              <a:rPr lang="en-US" sz="2400" dirty="0" smtClean="0"/>
              <a:t> widget yang </a:t>
            </a:r>
            <a:r>
              <a:rPr lang="en-US" sz="2400" dirty="0" err="1" smtClean="0"/>
              <a:t>ingin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kode</a:t>
            </a:r>
            <a:r>
              <a:rPr lang="en-US" sz="2400" dirty="0" smtClean="0"/>
              <a:t> Java </a:t>
            </a:r>
            <a:r>
              <a:rPr lang="en-US" sz="2400" dirty="0" err="1" smtClean="0"/>
              <a:t>membutuhkan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 </a:t>
            </a:r>
            <a:r>
              <a:rPr lang="en-US" sz="2400" dirty="0" err="1" smtClean="0"/>
              <a:t>android:id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Dalam</a:t>
            </a:r>
            <a:r>
              <a:rPr lang="en-US" sz="2400" dirty="0" smtClean="0"/>
              <a:t> XML </a:t>
            </a:r>
            <a:r>
              <a:rPr lang="en-US" sz="2400" dirty="0" err="1" smtClean="0"/>
              <a:t>diwujudkan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pernyataan</a:t>
            </a:r>
            <a:r>
              <a:rPr lang="en-US" sz="2400" dirty="0" smtClean="0"/>
              <a:t> @+id/... yang </a:t>
            </a:r>
            <a:r>
              <a:rPr lang="en-US" sz="2400" dirty="0" err="1" smtClean="0"/>
              <a:t>mana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id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identitas</a:t>
            </a:r>
            <a:r>
              <a:rPr lang="en-US" sz="2400" dirty="0" smtClean="0"/>
              <a:t> widget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b="18163"/>
          <a:stretch>
            <a:fillRect/>
          </a:stretch>
        </p:blipFill>
        <p:spPr bwMode="auto">
          <a:xfrm>
            <a:off x="0" y="2743200"/>
            <a:ext cx="39909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2743200"/>
            <a:ext cx="50292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7682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Hubungan</a:t>
            </a:r>
            <a:r>
              <a:rPr lang="en-US" sz="3000" b="1" dirty="0" smtClean="0"/>
              <a:t> layout </a:t>
            </a:r>
            <a:r>
              <a:rPr lang="en-US" sz="3000" b="1" dirty="0" err="1" smtClean="0"/>
              <a:t>dan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kode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sumber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28600" y="762000"/>
            <a:ext cx="8229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File layout </a:t>
            </a:r>
            <a:r>
              <a:rPr lang="en-US" sz="2400" dirty="0" err="1" smtClean="0"/>
              <a:t>berbasis</a:t>
            </a:r>
            <a:r>
              <a:rPr lang="en-US" sz="2400" dirty="0" smtClean="0"/>
              <a:t> xml </a:t>
            </a:r>
            <a:r>
              <a:rPr lang="en-US" sz="2400" dirty="0" err="1" smtClean="0"/>
              <a:t>disimpan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direktori</a:t>
            </a:r>
            <a:r>
              <a:rPr lang="en-US" sz="2400" dirty="0" smtClean="0"/>
              <a:t> res/layout, </a:t>
            </a:r>
            <a:r>
              <a:rPr lang="en-US" sz="2400" dirty="0" err="1" smtClean="0"/>
              <a:t>kemudian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mengaktifkan</a:t>
            </a:r>
            <a:r>
              <a:rPr lang="en-US" sz="2400" dirty="0" smtClean="0"/>
              <a:t> layout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method </a:t>
            </a:r>
            <a:r>
              <a:rPr lang="en-US" sz="2400" dirty="0" err="1" smtClean="0"/>
              <a:t>dalam</a:t>
            </a:r>
            <a:r>
              <a:rPr lang="en-US" sz="2400" dirty="0" smtClean="0"/>
              <a:t> callback </a:t>
            </a:r>
            <a:r>
              <a:rPr lang="en-US" sz="2400" dirty="0" err="1" smtClean="0"/>
              <a:t>onCreate</a:t>
            </a:r>
            <a:r>
              <a:rPr lang="en-US" sz="2400" dirty="0" smtClean="0"/>
              <a:t>():   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setContentView</a:t>
            </a:r>
            <a:r>
              <a:rPr lang="en-US" sz="2400" dirty="0" smtClean="0"/>
              <a:t>(</a:t>
            </a:r>
            <a:r>
              <a:rPr lang="en-US" sz="2400" dirty="0" err="1" smtClean="0"/>
              <a:t>R.layout.hello</a:t>
            </a:r>
            <a:r>
              <a:rPr lang="en-US" sz="2400" dirty="0" smtClean="0"/>
              <a:t>);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Kode</a:t>
            </a:r>
            <a:r>
              <a:rPr lang="en-US" sz="2400" dirty="0" smtClean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999" y="3048000"/>
            <a:ext cx="602617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8361</TotalTime>
  <Words>500</Words>
  <Application>Microsoft Office PowerPoint</Application>
  <PresentationFormat>On-screen Show (4:3)</PresentationFormat>
  <Paragraphs>88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325</cp:revision>
  <dcterms:created xsi:type="dcterms:W3CDTF">2006-08-16T00:00:00Z</dcterms:created>
  <dcterms:modified xsi:type="dcterms:W3CDTF">2015-03-04T01:17:18Z</dcterms:modified>
</cp:coreProperties>
</file>