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93" r:id="rId3"/>
    <p:sldId id="296" r:id="rId4"/>
    <p:sldId id="297" r:id="rId5"/>
    <p:sldId id="29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Widget View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Widget View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Layout Manager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Dialog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906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Komponen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pembentuk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762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</a:pPr>
            <a:r>
              <a:rPr lang="en-US" sz="2400" b="1" i="1" dirty="0" smtClean="0">
                <a:sym typeface="Wingdings"/>
              </a:rPr>
              <a:t>Activity</a:t>
            </a:r>
            <a:r>
              <a:rPr lang="en-US" sz="2400" i="1" dirty="0" smtClean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:</a:t>
            </a:r>
            <a:r>
              <a:rPr lang="en-US" sz="2400" dirty="0" err="1" smtClean="0">
                <a:sym typeface="Wingdings"/>
              </a:rPr>
              <a:t>terdapat</a:t>
            </a:r>
            <a:r>
              <a:rPr lang="en-US" sz="2400" dirty="0" smtClean="0">
                <a:sym typeface="Wingdings"/>
              </a:rPr>
              <a:t> UI (User Interface) </a:t>
            </a:r>
            <a:r>
              <a:rPr lang="en-US" sz="2400" dirty="0" err="1" smtClean="0">
                <a:sym typeface="Wingdings"/>
              </a:rPr>
              <a:t>dimana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pengguna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berinteraksi</a:t>
            </a:r>
            <a:endParaRPr lang="en-US" sz="2400" dirty="0" smtClean="0">
              <a:sym typeface="Wingdings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400" b="1" i="1" dirty="0" smtClean="0">
                <a:sym typeface="Wingdings"/>
              </a:rPr>
              <a:t>Service </a:t>
            </a:r>
            <a:r>
              <a:rPr lang="en-US" sz="2400" dirty="0" smtClean="0">
                <a:sym typeface="Wingdings"/>
              </a:rPr>
              <a:t>: </a:t>
            </a:r>
            <a:r>
              <a:rPr lang="en-US" sz="2400" dirty="0" err="1" smtClean="0">
                <a:sym typeface="Wingdings"/>
              </a:rPr>
              <a:t>proses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ini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berjalan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belakang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tidak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mempunyai</a:t>
            </a:r>
            <a:r>
              <a:rPr lang="en-US" sz="2400" dirty="0" smtClean="0">
                <a:sym typeface="Wingdings"/>
              </a:rPr>
              <a:t> UI yang </a:t>
            </a:r>
            <a:r>
              <a:rPr lang="en-US" sz="2400" dirty="0" err="1" smtClean="0">
                <a:sym typeface="Wingdings"/>
              </a:rPr>
              <a:t>terlihat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semisal</a:t>
            </a:r>
            <a:r>
              <a:rPr lang="en-US" sz="2400" dirty="0" smtClean="0">
                <a:sym typeface="Wingdings"/>
              </a:rPr>
              <a:t> service yang </a:t>
            </a:r>
            <a:r>
              <a:rPr lang="en-US" sz="2400" dirty="0" err="1" smtClean="0">
                <a:sym typeface="Wingdings"/>
              </a:rPr>
              <a:t>bertanggung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jawab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untuk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mendata</a:t>
            </a:r>
            <a:r>
              <a:rPr lang="en-US" sz="2400" dirty="0" smtClean="0">
                <a:sym typeface="Wingdings"/>
              </a:rPr>
              <a:t> e-mail </a:t>
            </a:r>
            <a:r>
              <a:rPr lang="en-US" sz="2400" dirty="0" err="1" smtClean="0">
                <a:sym typeface="Wingdings"/>
              </a:rPr>
              <a:t>dari</a:t>
            </a:r>
            <a:r>
              <a:rPr lang="en-US" sz="2400" dirty="0" smtClean="0">
                <a:sym typeface="Wingdings"/>
              </a:rPr>
              <a:t> mail server.</a:t>
            </a:r>
          </a:p>
          <a:p>
            <a:pPr lvl="1" indent="-457200">
              <a:buFont typeface="+mj-lt"/>
              <a:buAutoNum type="arabicPeriod"/>
            </a:pPr>
            <a:r>
              <a:rPr lang="en-US" sz="2400" b="1" i="1" dirty="0" smtClean="0">
                <a:sym typeface="Wingdings"/>
              </a:rPr>
              <a:t>Content provider</a:t>
            </a:r>
            <a:r>
              <a:rPr lang="en-US" sz="2400" i="1" dirty="0" smtClean="0">
                <a:sym typeface="Wingdings"/>
              </a:rPr>
              <a:t>: </a:t>
            </a:r>
            <a:r>
              <a:rPr lang="en-US" sz="2400" dirty="0" err="1" smtClean="0">
                <a:sym typeface="Wingdings"/>
              </a:rPr>
              <a:t>komponen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ini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membuat</a:t>
            </a:r>
            <a:r>
              <a:rPr lang="en-US" sz="2400" dirty="0" smtClean="0">
                <a:sym typeface="Wingdings"/>
              </a:rPr>
              <a:t> data </a:t>
            </a:r>
            <a:r>
              <a:rPr lang="en-US" sz="2400" dirty="0" err="1" smtClean="0">
                <a:sym typeface="Wingdings"/>
              </a:rPr>
              <a:t>tersedia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bagi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aplikasi</a:t>
            </a:r>
            <a:r>
              <a:rPr lang="en-US" sz="2400" dirty="0" smtClean="0">
                <a:sym typeface="Wingdings"/>
              </a:rPr>
              <a:t> yang lain</a:t>
            </a:r>
          </a:p>
          <a:p>
            <a:pPr lvl="1" indent="-457200">
              <a:buFont typeface="+mj-lt"/>
              <a:buAutoNum type="arabicPeriod"/>
            </a:pPr>
            <a:r>
              <a:rPr lang="en-US" sz="2400" b="1" i="1" dirty="0" smtClean="0">
                <a:sym typeface="Wingdings"/>
              </a:rPr>
              <a:t>Intent: </a:t>
            </a:r>
            <a:r>
              <a:rPr lang="en-US" sz="2400" dirty="0" err="1" smtClean="0">
                <a:sym typeface="Wingdings"/>
              </a:rPr>
              <a:t>ini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adalah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pesan</a:t>
            </a:r>
            <a:r>
              <a:rPr lang="en-US" sz="2400" dirty="0" smtClean="0">
                <a:sym typeface="Wingdings"/>
              </a:rPr>
              <a:t> yang </a:t>
            </a:r>
            <a:r>
              <a:rPr lang="en-US" sz="2400" dirty="0" err="1" smtClean="0">
                <a:sym typeface="Wingdings"/>
              </a:rPr>
              <a:t>dibuat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oleh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sistem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atau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aplikasi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itu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sendiri</a:t>
            </a:r>
            <a:r>
              <a:rPr lang="en-US" sz="2400" dirty="0" smtClean="0">
                <a:sym typeface="Wingdings"/>
              </a:rPr>
              <a:t>. Intent </a:t>
            </a:r>
            <a:r>
              <a:rPr lang="en-US" sz="2400" dirty="0" err="1" smtClean="0">
                <a:sym typeface="Wingdings"/>
              </a:rPr>
              <a:t>juga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digunakan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oleh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sistem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untuk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memulai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komponen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dari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aplikasi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semisal</a:t>
            </a:r>
            <a:r>
              <a:rPr lang="en-US" sz="2400" dirty="0" smtClean="0">
                <a:sym typeface="Wingdings"/>
              </a:rPr>
              <a:t> activity.</a:t>
            </a:r>
          </a:p>
          <a:p>
            <a:pPr lvl="1" indent="-457200">
              <a:buFont typeface="+mj-lt"/>
              <a:buAutoNum type="arabicPeriod"/>
            </a:pPr>
            <a:r>
              <a:rPr lang="en-US" sz="2400" b="1" i="1" dirty="0" smtClean="0">
                <a:sym typeface="Wingdings"/>
              </a:rPr>
              <a:t>Broadcast receiver : </a:t>
            </a:r>
            <a:r>
              <a:rPr lang="en-US" sz="2400" dirty="0" err="1" smtClean="0">
                <a:sym typeface="Wingdings"/>
              </a:rPr>
              <a:t>komponen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ini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berinteraksi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pada</a:t>
            </a:r>
            <a:r>
              <a:rPr lang="en-US" sz="2400" dirty="0" smtClean="0">
                <a:sym typeface="Wingdings"/>
              </a:rPr>
              <a:t> Intent </a:t>
            </a:r>
            <a:r>
              <a:rPr lang="en-US" sz="2400" dirty="0" err="1" smtClean="0">
                <a:sym typeface="Wingdings"/>
              </a:rPr>
              <a:t>khusus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dapat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menjalankan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aksi</a:t>
            </a:r>
            <a:r>
              <a:rPr lang="en-US" sz="2400" dirty="0" smtClean="0">
                <a:sym typeface="Wingdings"/>
              </a:rPr>
              <a:t>.</a:t>
            </a:r>
            <a:endParaRPr lang="en-US" sz="2400" dirty="0" smtClean="0">
              <a:sym typeface="Wingding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817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Hubungan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antara</a:t>
            </a:r>
            <a:r>
              <a:rPr lang="en-US" sz="3000" b="1" dirty="0" smtClean="0"/>
              <a:t> Activity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View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05400" y="903744"/>
            <a:ext cx="32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ü"/>
            </a:pPr>
            <a:r>
              <a:rPr lang="en-US" sz="2400" dirty="0" err="1" smtClean="0">
                <a:sym typeface="Wingdings"/>
              </a:rPr>
              <a:t>Kelas</a:t>
            </a:r>
            <a:r>
              <a:rPr lang="en-US" sz="2400" dirty="0" smtClean="0">
                <a:sym typeface="Wingdings"/>
              </a:rPr>
              <a:t> Activity </a:t>
            </a:r>
            <a:r>
              <a:rPr lang="en-US" sz="2400" dirty="0" err="1" smtClean="0">
                <a:sym typeface="Wingdings"/>
              </a:rPr>
              <a:t>sebagai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tempat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untuk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mewadahi</a:t>
            </a:r>
            <a:r>
              <a:rPr lang="en-US" sz="2400" dirty="0" smtClean="0">
                <a:sym typeface="Wingdings"/>
              </a:rPr>
              <a:t> widget View.</a:t>
            </a:r>
          </a:p>
          <a:p>
            <a:pPr marL="0" lvl="1">
              <a:buFont typeface="Wingdings" pitchFamily="2" charset="2"/>
              <a:buChar char="ü"/>
            </a:pPr>
            <a:endParaRPr lang="en-US" sz="2400" dirty="0" smtClean="0">
              <a:sym typeface="Wingdings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400" dirty="0" err="1" smtClean="0">
                <a:sym typeface="Wingdings"/>
              </a:rPr>
              <a:t>Beberapa</a:t>
            </a:r>
            <a:r>
              <a:rPr lang="en-US" sz="2400" dirty="0" smtClean="0">
                <a:sym typeface="Wingdings"/>
              </a:rPr>
              <a:t> object View </a:t>
            </a:r>
            <a:r>
              <a:rPr lang="en-US" sz="2400" dirty="0" err="1" smtClean="0">
                <a:sym typeface="Wingdings"/>
              </a:rPr>
              <a:t>berbagi</a:t>
            </a:r>
            <a:r>
              <a:rPr lang="en-US" sz="2400" dirty="0" smtClean="0">
                <a:sym typeface="Wingdings"/>
              </a:rPr>
              <a:t> data </a:t>
            </a:r>
            <a:r>
              <a:rPr lang="en-US" sz="2400" dirty="0" err="1" smtClean="0">
                <a:sym typeface="Wingdings"/>
              </a:rPr>
              <a:t>melalui</a:t>
            </a:r>
            <a:r>
              <a:rPr lang="en-US" sz="2400" dirty="0" smtClean="0">
                <a:sym typeface="Wingdings"/>
              </a:rPr>
              <a:t> Resource</a:t>
            </a:r>
            <a:endParaRPr lang="en-US" sz="2400" dirty="0" smtClean="0">
              <a:sym typeface="Wingding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3210"/>
            <a:ext cx="3962400" cy="540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907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Kelas</a:t>
            </a:r>
            <a:r>
              <a:rPr lang="en-US" sz="3000" b="1" dirty="0" smtClean="0"/>
              <a:t> View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762000"/>
            <a:ext cx="3505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Setiap</a:t>
            </a:r>
            <a:r>
              <a:rPr lang="en-US" sz="2200" dirty="0" smtClean="0"/>
              <a:t> toolkit GUI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widget </a:t>
            </a:r>
            <a:r>
              <a:rPr lang="en-US" sz="2200" dirty="0" err="1" smtClean="0"/>
              <a:t>dasar</a:t>
            </a:r>
            <a:r>
              <a:rPr lang="en-US" sz="2200" dirty="0" smtClean="0"/>
              <a:t>, </a:t>
            </a:r>
            <a:r>
              <a:rPr lang="en-US" sz="2200" dirty="0" err="1" smtClean="0"/>
              <a:t>mis</a:t>
            </a:r>
            <a:r>
              <a:rPr lang="en-US" sz="2200" dirty="0" smtClean="0"/>
              <a:t>: field, label, button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dll</a:t>
            </a:r>
            <a:r>
              <a:rPr lang="en-US" sz="2200" dirty="0" smtClean="0"/>
              <a:t>. </a:t>
            </a:r>
          </a:p>
          <a:p>
            <a:endParaRPr lang="en-US" sz="2200" dirty="0" smtClean="0"/>
          </a:p>
          <a:p>
            <a:r>
              <a:rPr lang="en-US" sz="2200" dirty="0" smtClean="0"/>
              <a:t>Hal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toolkit yang </a:t>
            </a:r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Android.</a:t>
            </a:r>
          </a:p>
          <a:p>
            <a:endParaRPr lang="en-US" sz="2200" dirty="0" smtClean="0"/>
          </a:p>
          <a:p>
            <a:r>
              <a:rPr lang="en-US" sz="2200" dirty="0" smtClean="0"/>
              <a:t>View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i="1" dirty="0" smtClean="0"/>
              <a:t>parent class </a:t>
            </a:r>
            <a:r>
              <a:rPr lang="en-US" sz="2200" dirty="0" smtClean="0"/>
              <a:t>yang </a:t>
            </a:r>
            <a:r>
              <a:rPr lang="en-US" sz="2200" dirty="0" err="1" smtClean="0"/>
              <a:t>mewarisi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widget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</a:t>
            </a:r>
            <a:endParaRPr lang="en-US" sz="220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9434" r="3774"/>
          <a:stretch>
            <a:fillRect/>
          </a:stretch>
        </p:blipFill>
        <p:spPr bwMode="auto">
          <a:xfrm>
            <a:off x="3733800" y="685800"/>
            <a:ext cx="5334000" cy="582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8623</TotalTime>
  <Words>229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330</cp:revision>
  <dcterms:created xsi:type="dcterms:W3CDTF">2006-08-16T00:00:00Z</dcterms:created>
  <dcterms:modified xsi:type="dcterms:W3CDTF">2015-03-10T15:23:19Z</dcterms:modified>
</cp:coreProperties>
</file>