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2" r:id="rId2"/>
    <p:sldId id="293" r:id="rId3"/>
    <p:sldId id="297" r:id="rId4"/>
    <p:sldId id="298" r:id="rId5"/>
    <p:sldId id="299" r:id="rId6"/>
    <p:sldId id="300" r:id="rId7"/>
    <p:sldId id="301" r:id="rId8"/>
    <p:sldId id="303" r:id="rId9"/>
    <p:sldId id="3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>
      <p:cViewPr>
        <p:scale>
          <a:sx n="70" d="100"/>
          <a:sy n="70" d="100"/>
        </p:scale>
        <p:origin x="-702" y="-180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433" y="1752600"/>
            <a:ext cx="6246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VII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Dialog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Lingkungan pengembangan pemrogra</a:t>
            </a:r>
            <a:r>
              <a:rPr lang="en-US" sz="2400" dirty="0" smtClean="0">
                <a:solidFill>
                  <a:schemeClr val="accent1"/>
                </a:solidFill>
              </a:rPr>
              <a:t>man</a:t>
            </a:r>
            <a:r>
              <a:rPr lang="id-ID" sz="2400" dirty="0" smtClean="0">
                <a:solidFill>
                  <a:schemeClr val="accent1"/>
                </a:solidFill>
              </a:rPr>
              <a:t> pada perangkat bergerak.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Basis antarmuka dengan desain Layout XML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Widget View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Layout Manager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/>
              <a:t>Dialog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Pembuatan Menu.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Penyimpanan Data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55602"/>
            <a:ext cx="2298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Dialog (Intro)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Kotak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UI yang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desktop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web. </a:t>
            </a:r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menjawab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,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, </a:t>
            </a:r>
            <a:r>
              <a:rPr lang="en-US" sz="2400" dirty="0" err="1" smtClean="0"/>
              <a:t>konfirmasi</a:t>
            </a:r>
            <a:r>
              <a:rPr lang="en-US" sz="2400" dirty="0" smtClean="0"/>
              <a:t> </a:t>
            </a:r>
            <a:r>
              <a:rPr lang="en-US" sz="2400" dirty="0" err="1" smtClean="0"/>
              <a:t>aksi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warning (</a:t>
            </a:r>
            <a:r>
              <a:rPr lang="en-US" sz="2400" dirty="0" err="1" smtClean="0"/>
              <a:t>peringatan</a:t>
            </a:r>
            <a:r>
              <a:rPr lang="en-US" sz="2400" dirty="0" smtClean="0"/>
              <a:t>) , error message (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).</a:t>
            </a:r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Dialog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Android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smtClean="0"/>
              <a:t>floating window (</a:t>
            </a:r>
            <a:r>
              <a:rPr lang="en-US" sz="2400" dirty="0" err="1" smtClean="0"/>
              <a:t>jendela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mengambang</a:t>
            </a:r>
            <a:r>
              <a:rPr lang="en-US" sz="2400" dirty="0" smtClean="0"/>
              <a:t>) yang  </a:t>
            </a:r>
            <a:r>
              <a:rPr lang="en-US" sz="2400" dirty="0" err="1" smtClean="0"/>
              <a:t>mengaburkan</a:t>
            </a:r>
            <a:r>
              <a:rPr lang="en-US" sz="2400" dirty="0" smtClean="0"/>
              <a:t> Activity  yang </a:t>
            </a:r>
            <a:r>
              <a:rPr lang="en-US" sz="2400" dirty="0" err="1" smtClean="0"/>
              <a:t>sedang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9193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Implementasi</a:t>
            </a:r>
            <a:r>
              <a:rPr lang="en-US" sz="3000" b="1" dirty="0" smtClean="0"/>
              <a:t> Dialog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b="1" dirty="0" smtClean="0"/>
              <a:t>Dialog-Class</a:t>
            </a:r>
            <a:r>
              <a:rPr lang="en-US" sz="2400" dirty="0" smtClean="0"/>
              <a:t>,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AlertDialog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menurunkan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Dialog. Masing2 </a:t>
            </a:r>
            <a:r>
              <a:rPr lang="en-US" sz="2400" dirty="0" err="1" smtClean="0"/>
              <a:t>didesain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 smtClean="0"/>
              <a:t>Activity yang </a:t>
            </a:r>
            <a:r>
              <a:rPr lang="en-US" sz="2400" b="1" dirty="0" err="1" smtClean="0"/>
              <a:t>bertema</a:t>
            </a:r>
            <a:r>
              <a:rPr lang="en-US" sz="2400" b="1" dirty="0" smtClean="0"/>
              <a:t> Dialog.   </a:t>
            </a:r>
            <a:r>
              <a:rPr lang="en-US" sz="2400" dirty="0" smtClean="0"/>
              <a:t>Activity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diaplikasikan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tema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Dialog.</a:t>
            </a:r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 smtClean="0"/>
              <a:t>Toasts.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</a:t>
            </a:r>
            <a:r>
              <a:rPr lang="en-US" sz="2400" dirty="0" err="1" smtClean="0"/>
              <a:t>spesial</a:t>
            </a:r>
            <a:r>
              <a:rPr lang="en-US" sz="2400" dirty="0" smtClean="0"/>
              <a:t>,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smtClean="0"/>
              <a:t>Broadcast Receivers 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i="1" dirty="0" smtClean="0"/>
              <a:t>background services </a:t>
            </a:r>
            <a:r>
              <a:rPr lang="en-US" sz="2400" i="1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memberitahu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event.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9027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Beberapa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contoh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Kelas</a:t>
            </a:r>
            <a:r>
              <a:rPr lang="en-US" sz="3000" b="1" dirty="0" smtClean="0"/>
              <a:t> Dialog yang </a:t>
            </a:r>
            <a:r>
              <a:rPr lang="en-US" sz="3000" b="1" dirty="0" err="1" smtClean="0"/>
              <a:t>disediakan</a:t>
            </a:r>
            <a:r>
              <a:rPr lang="en-US" sz="3000" b="1" dirty="0" smtClean="0"/>
              <a:t> Android 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5029200"/>
            <a:ext cx="3810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  <a:buAutoNum type="alphaUcPeriod"/>
            </a:pPr>
            <a:r>
              <a:rPr lang="en-US" sz="2400" dirty="0" smtClean="0"/>
              <a:t>Dialog </a:t>
            </a:r>
            <a:r>
              <a:rPr lang="en-US" sz="2400" dirty="0" err="1" smtClean="0"/>
              <a:t>standar</a:t>
            </a:r>
            <a:endParaRPr lang="en-US" sz="2400" dirty="0" smtClean="0"/>
          </a:p>
          <a:p>
            <a:pPr marL="461963" indent="-461963">
              <a:spcAft>
                <a:spcPts val="1200"/>
              </a:spcAft>
              <a:buAutoNum type="alphaUcPeriod"/>
            </a:pPr>
            <a:r>
              <a:rPr lang="en-US" sz="2400" dirty="0" err="1" smtClean="0"/>
              <a:t>AlertDialog</a:t>
            </a:r>
            <a:endParaRPr lang="en-US" sz="2400" dirty="0" smtClean="0"/>
          </a:p>
          <a:p>
            <a:pPr marL="461963" indent="-461963">
              <a:spcAft>
                <a:spcPts val="1200"/>
              </a:spcAft>
              <a:buAutoNum type="alphaUcPeriod"/>
            </a:pPr>
            <a:r>
              <a:rPr lang="en-US" sz="2400" dirty="0" err="1" smtClean="0"/>
              <a:t>CharacterPickerDialog</a:t>
            </a:r>
            <a:r>
              <a:rPr lang="en-US" sz="24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612" y="685800"/>
            <a:ext cx="6962775" cy="419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00600" y="5029200"/>
            <a:ext cx="3810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</a:pPr>
            <a:r>
              <a:rPr lang="en-US" sz="2400" dirty="0" smtClean="0"/>
              <a:t>D. </a:t>
            </a:r>
            <a:r>
              <a:rPr lang="en-US" sz="2400" dirty="0" err="1" smtClean="0"/>
              <a:t>DatePickerDialog</a:t>
            </a:r>
            <a:endParaRPr lang="en-US" sz="2400" dirty="0" smtClean="0"/>
          </a:p>
          <a:p>
            <a:pPr marL="461963" indent="-461963">
              <a:spcAft>
                <a:spcPts val="1200"/>
              </a:spcAft>
              <a:buAutoNum type="alphaUcPeriod" startAt="5"/>
            </a:pPr>
            <a:r>
              <a:rPr lang="en-US" sz="2400" dirty="0" err="1" smtClean="0"/>
              <a:t>ProgressDialog</a:t>
            </a:r>
            <a:endParaRPr lang="en-US" sz="2400" dirty="0" smtClean="0"/>
          </a:p>
          <a:p>
            <a:pPr marL="461963" indent="-461963">
              <a:spcAft>
                <a:spcPts val="1200"/>
              </a:spcAft>
              <a:buAutoNum type="alphaUcPeriod" startAt="5"/>
            </a:pPr>
            <a:r>
              <a:rPr lang="en-US" sz="2400" dirty="0" err="1" smtClean="0"/>
              <a:t>TimePickerDialog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115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Kelas</a:t>
            </a:r>
            <a:r>
              <a:rPr lang="en-US" sz="3000" b="1" dirty="0" smtClean="0"/>
              <a:t> Dialog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Kelas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mengimplementasi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jendela</a:t>
            </a:r>
            <a:r>
              <a:rPr lang="en-US" sz="2400" dirty="0" smtClean="0"/>
              <a:t> </a:t>
            </a:r>
            <a:r>
              <a:rPr lang="en-US" sz="2400" dirty="0" err="1" smtClean="0"/>
              <a:t>mengambang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dibangun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Activity</a:t>
            </a:r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Dialog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objeknya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beri</a:t>
            </a:r>
            <a:r>
              <a:rPr lang="en-US" sz="2400" dirty="0" smtClean="0"/>
              <a:t> </a:t>
            </a:r>
            <a:r>
              <a:rPr lang="en-US" sz="2400" dirty="0" err="1" smtClean="0"/>
              <a:t>judul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layout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Dialog d = new Dialog(context);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Window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window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d.getWindow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window.setFlags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WindowManager.LayoutParams.FLAG_DIM_BEHIND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WindowManager.LayoutParams.FLAG_DIM_BEHIND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title= "Dialog Title";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d.setTitle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(title);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d.setContentView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R.layout.</a:t>
            </a:r>
            <a:r>
              <a:rPr lang="en-US" sz="1600" i="1" dirty="0" err="1" smtClean="0">
                <a:latin typeface="Courier New" pitchFamily="49" charset="0"/>
                <a:cs typeface="Courier New" pitchFamily="49" charset="0"/>
              </a:rPr>
              <a:t>dialog_view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text 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d.findViewById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(R.id.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textView1</a:t>
            </a:r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text.setText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the text in my dialog");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3576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output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Kelas</a:t>
            </a:r>
            <a:r>
              <a:rPr lang="en-US" sz="3000" b="1" dirty="0" smtClean="0"/>
              <a:t> Dialog: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471612"/>
            <a:ext cx="3067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66850"/>
            <a:ext cx="30289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6404" y="914400"/>
            <a:ext cx="399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  <a:cs typeface="Courier New" pitchFamily="49" charset="0"/>
              </a:rPr>
              <a:t>Setelah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di-klik</a:t>
            </a:r>
            <a:r>
              <a:rPr lang="en-US" dirty="0" smtClean="0">
                <a:latin typeface="+mj-lt"/>
                <a:cs typeface="Courier New" pitchFamily="49" charset="0"/>
              </a:rPr>
              <a:t> Button </a:t>
            </a:r>
            <a:r>
              <a:rPr lang="en-US" dirty="0" err="1" smtClean="0">
                <a:latin typeface="+mj-lt"/>
                <a:cs typeface="Courier New" pitchFamily="49" charset="0"/>
              </a:rPr>
              <a:t>akan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keluar</a:t>
            </a:r>
            <a:r>
              <a:rPr lang="en-US" dirty="0" smtClean="0">
                <a:latin typeface="+mj-lt"/>
                <a:cs typeface="Courier New" pitchFamily="49" charset="0"/>
              </a:rPr>
              <a:t> dialog:</a:t>
            </a:r>
            <a:endParaRPr lang="en-US" sz="28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906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Kelas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AlertDialog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AlertDialog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</a:t>
            </a:r>
            <a:r>
              <a:rPr lang="en-US" sz="2400" dirty="0" smtClean="0"/>
              <a:t> Dialog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tombol</a:t>
            </a:r>
            <a:r>
              <a:rPr lang="en-US" sz="2400" dirty="0" smtClean="0"/>
              <a:t> </a:t>
            </a:r>
            <a:r>
              <a:rPr lang="en-US" sz="2400" dirty="0" err="1" smtClean="0"/>
              <a:t>pilihan</a:t>
            </a:r>
            <a:r>
              <a:rPr lang="en-US" sz="2400" dirty="0" smtClean="0"/>
              <a:t>, </a:t>
            </a:r>
            <a:r>
              <a:rPr lang="en-US" sz="2400" dirty="0" err="1" smtClean="0"/>
              <a:t>misal</a:t>
            </a:r>
            <a:r>
              <a:rPr lang="en-US" sz="2400" dirty="0" smtClean="0"/>
              <a:t>: OK, Cancel, Yes, No (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diganti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kata2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)</a:t>
            </a:r>
          </a:p>
          <a:p>
            <a:pPr marL="461963" indent="-461963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 err="1" smtClean="0"/>
              <a:t>Membuat</a:t>
            </a:r>
            <a:r>
              <a:rPr lang="en-US" sz="2400" dirty="0" smtClean="0"/>
              <a:t> UI </a:t>
            </a:r>
            <a:r>
              <a:rPr lang="en-US" sz="2400" dirty="0" err="1" smtClean="0"/>
              <a:t>AlertDialog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MainActivity.this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 =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Judul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Dialog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 String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=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Pesan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kembali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     String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mf =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terus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u="wavy" dirty="0" err="1" smtClean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lang="en-US" sz="1600" u="wavy" dirty="0" smtClean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u="wavy" dirty="0" smtClean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ad = new </a:t>
            </a:r>
            <a:r>
              <a:rPr lang="en-US" sz="1600" u="wavy" dirty="0" err="1" smtClean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lang="en-US" sz="1600" u="wavy" dirty="0" smtClean="0">
                <a:uFill>
                  <a:solidFill>
                    <a:srgbClr val="FF0000"/>
                  </a:solidFill>
                </a:uFill>
                <a:latin typeface="Courier New" pitchFamily="49" charset="0"/>
                <a:cs typeface="Courier New" pitchFamily="49" charset="0"/>
              </a:rPr>
              <a:t>(c);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ad.setTitle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ad.setMessage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ad.setPositiveButton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dialog,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which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{} });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ad.setNegativeButton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(mf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dialog,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which)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{} });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ad.setCancelable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ad.setOnCancelListener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DialogInterface.OnCancelListener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onCancel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DialogInterface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dialog)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{} });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ad.show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147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output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Kelas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AlertDialog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6404" y="914400"/>
            <a:ext cx="399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lt"/>
                <a:cs typeface="Courier New" pitchFamily="49" charset="0"/>
              </a:rPr>
              <a:t>Setelah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di-klik</a:t>
            </a:r>
            <a:r>
              <a:rPr lang="en-US" dirty="0" smtClean="0">
                <a:latin typeface="+mj-lt"/>
                <a:cs typeface="Courier New" pitchFamily="49" charset="0"/>
              </a:rPr>
              <a:t> Button </a:t>
            </a:r>
            <a:r>
              <a:rPr lang="en-US" dirty="0" err="1" smtClean="0">
                <a:latin typeface="+mj-lt"/>
                <a:cs typeface="Courier New" pitchFamily="49" charset="0"/>
              </a:rPr>
              <a:t>akan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 smtClean="0">
                <a:latin typeface="+mj-lt"/>
                <a:cs typeface="Courier New" pitchFamily="49" charset="0"/>
              </a:rPr>
              <a:t>keluar</a:t>
            </a:r>
            <a:r>
              <a:rPr lang="en-US" dirty="0" smtClean="0">
                <a:latin typeface="+mj-lt"/>
                <a:cs typeface="Courier New" pitchFamily="49" charset="0"/>
              </a:rPr>
              <a:t> dialog:</a:t>
            </a:r>
            <a:endParaRPr lang="en-US" sz="2800" dirty="0" smtClean="0">
              <a:latin typeface="+mj-lt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485900"/>
            <a:ext cx="30194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485900"/>
            <a:ext cx="30670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449</Words>
  <Application>Microsoft Office PowerPoint</Application>
  <PresentationFormat>On-screen Show (4:3)</PresentationFormat>
  <Paragraphs>92</Paragraphs>
  <Slides>9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347</cp:revision>
  <dcterms:created xsi:type="dcterms:W3CDTF">2006-08-16T00:00:00Z</dcterms:created>
  <dcterms:modified xsi:type="dcterms:W3CDTF">2015-03-24T20:52:45Z</dcterms:modified>
</cp:coreProperties>
</file>