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93" r:id="rId3"/>
    <p:sldId id="299" r:id="rId4"/>
    <p:sldId id="295" r:id="rId5"/>
    <p:sldId id="296" r:id="rId6"/>
    <p:sldId id="297" r:id="rId7"/>
    <p:sldId id="300" r:id="rId8"/>
    <p:sldId id="301" r:id="rId9"/>
    <p:sldId id="302" r:id="rId10"/>
    <p:sldId id="298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>
        <p:scale>
          <a:sx n="60" d="100"/>
          <a:sy n="60" d="100"/>
        </p:scale>
        <p:origin x="-1350" y="-384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55C6D-63A9-460F-B7D4-CB164AA6D718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F17D-6DEC-4D78-AB4F-56A026BE0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3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XI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Database </a:t>
            </a:r>
            <a:r>
              <a:rPr lang="en-US" sz="3200" b="1" dirty="0" err="1" smtClean="0">
                <a:solidFill>
                  <a:srgbClr val="FFFF00"/>
                </a:solidFill>
              </a:rPr>
              <a:t>Dasar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775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ContentProvider</a:t>
            </a:r>
            <a:r>
              <a:rPr lang="en-US" sz="3000" b="1" dirty="0" smtClean="0"/>
              <a:t>: 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ContentProvider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mekanisme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muka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berbagi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endParaRPr lang="en-US" sz="2400" dirty="0" smtClean="0"/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ContentProvider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kontrol</a:t>
            </a:r>
            <a:r>
              <a:rPr lang="en-US" sz="2400" dirty="0" smtClean="0"/>
              <a:t> permission yang </a:t>
            </a:r>
            <a:r>
              <a:rPr lang="en-US" sz="2400" dirty="0" err="1" smtClean="0"/>
              <a:t>penuh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pengaksesan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model URI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ContentProvider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developer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baru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40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ContentProvider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deklarasi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4582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ContentProvider</a:t>
            </a:r>
            <a:r>
              <a:rPr lang="en-US" sz="2400" dirty="0" smtClean="0"/>
              <a:t> </a:t>
            </a:r>
            <a:r>
              <a:rPr lang="en-US" sz="2400" dirty="0" err="1" smtClean="0"/>
              <a:t>ditangani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ContentResolver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Masing</a:t>
            </a:r>
            <a:r>
              <a:rPr lang="en-US" sz="2400" dirty="0" smtClean="0"/>
              <a:t> Context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ContentResolver,yang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getContentResolver</a:t>
            </a:r>
            <a:r>
              <a:rPr lang="en-US" sz="2400" dirty="0" smtClean="0"/>
              <a:t>()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 marL="457200" indent="-457200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ContentResolver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indent="-457200">
              <a:spcAft>
                <a:spcPts val="1800"/>
              </a:spcAft>
            </a:pPr>
            <a:endParaRPr lang="en-US" sz="2400" dirty="0" smtClean="0"/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query </a:t>
            </a:r>
            <a:r>
              <a:rPr lang="en-US" sz="2400" dirty="0" err="1" smtClean="0"/>
              <a:t>ContentProvider</a:t>
            </a:r>
            <a:r>
              <a:rPr lang="en-US" sz="2400" dirty="0" smtClean="0"/>
              <a:t>,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URI.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static final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myURI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content://com.paad.provider.myapp/items”;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final Uri CONTENT_URI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myURI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Basis antarmuka dengan desain Layout XML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Widget View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Layout Manager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Dialog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Pembuatan Menu.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Penyimpanan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Memuat</a:t>
            </a:r>
            <a:r>
              <a:rPr lang="id-ID" sz="2400" dirty="0" smtClean="0">
                <a:solidFill>
                  <a:schemeClr val="accent1"/>
                </a:solidFill>
              </a:rPr>
              <a:t> Data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Database Dasar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err="1" smtClean="0"/>
              <a:t>Penjelasan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beserta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API yang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dengannya</a:t>
            </a:r>
            <a:r>
              <a:rPr lang="en-US" sz="2400" dirty="0" smtClean="0"/>
              <a:t>: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 indent="-457200">
              <a:buAutoNum type="arabicPeriod"/>
            </a:pPr>
            <a:r>
              <a:rPr lang="en-US" sz="2400" dirty="0" err="1" smtClean="0"/>
              <a:t>SQLite</a:t>
            </a:r>
            <a:endParaRPr lang="en-US" sz="2400" dirty="0" smtClean="0"/>
          </a:p>
          <a:p>
            <a:pPr lvl="1" indent="-457200">
              <a:buAutoNum type="arabicPeriod"/>
            </a:pPr>
            <a:r>
              <a:rPr lang="en-US" sz="2400" dirty="0" smtClean="0"/>
              <a:t>Content Provider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61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smtClean="0"/>
              <a:t>Android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penuh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pustaka</a:t>
            </a:r>
            <a:r>
              <a:rPr lang="en-US" sz="2400" dirty="0" smtClean="0"/>
              <a:t> </a:t>
            </a:r>
            <a:r>
              <a:rPr lang="en-US" sz="2400" dirty="0" err="1" smtClean="0"/>
              <a:t>SQLite</a:t>
            </a:r>
            <a:r>
              <a:rPr lang="en-US" sz="2400" dirty="0" smtClean="0"/>
              <a:t>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SQLite</a:t>
            </a:r>
            <a:r>
              <a:rPr lang="en-US" sz="2400" dirty="0" smtClean="0"/>
              <a:t>, </a:t>
            </a:r>
            <a:r>
              <a:rPr lang="en-US" sz="2400" dirty="0" err="1" smtClean="0"/>
              <a:t>pengembang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independen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data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kompleks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Semua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dalam</a:t>
            </a:r>
            <a:r>
              <a:rPr lang="en-US" sz="2400" dirty="0" smtClean="0"/>
              <a:t> Android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folder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/data/data/&lt;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&gt;/databases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divais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emulator.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Secara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privat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itu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berbagi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,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ContentProvider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565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SQLite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definisi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SQLite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relational database management system (RDBMS) /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. 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Kelebihan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SQLite</a:t>
            </a:r>
            <a:r>
              <a:rPr lang="en-US" sz="2400" dirty="0" smtClean="0"/>
              <a:t>::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ü"/>
            </a:pPr>
            <a:r>
              <a:rPr lang="en-US" sz="2400" dirty="0" smtClean="0"/>
              <a:t>Open source   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ü"/>
            </a:pPr>
            <a:r>
              <a:rPr lang="en-US" sz="2400" dirty="0" smtClean="0"/>
              <a:t>Standards-compliant   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ü"/>
            </a:pPr>
            <a:r>
              <a:rPr lang="en-US" sz="2400" dirty="0" smtClean="0"/>
              <a:t>Lightweight   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ü"/>
            </a:pPr>
            <a:r>
              <a:rPr lang="en-US" sz="2400" dirty="0" smtClean="0"/>
              <a:t>Single-tier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83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SQLite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deklarasi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SQLite</a:t>
            </a:r>
            <a:r>
              <a:rPr lang="en-US" sz="2400" dirty="0" smtClean="0"/>
              <a:t>,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database,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,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membuka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subclass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SQLiteOpenHelper</a:t>
            </a:r>
            <a:r>
              <a:rPr lang="en-US" sz="2400" dirty="0" smtClean="0"/>
              <a:t>,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method: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ü"/>
            </a:pPr>
            <a:r>
              <a:rPr lang="en-US" sz="2400" dirty="0" smtClean="0"/>
              <a:t>constructor,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Context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database, cursor factory </a:t>
            </a:r>
            <a:r>
              <a:rPr lang="en-US" sz="2400" dirty="0" err="1" smtClean="0"/>
              <a:t>dan</a:t>
            </a:r>
            <a:r>
              <a:rPr lang="en-US" sz="2400" dirty="0" smtClean="0"/>
              <a:t> integer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database.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ü"/>
            </a:pPr>
            <a:r>
              <a:rPr lang="en-US" sz="2400" dirty="0" err="1" smtClean="0"/>
              <a:t>onCreate</a:t>
            </a:r>
            <a:r>
              <a:rPr lang="en-US" sz="2400" dirty="0" smtClean="0"/>
              <a:t>(), </a:t>
            </a:r>
            <a:r>
              <a:rPr lang="en-US" sz="2400" dirty="0" err="1" smtClean="0"/>
              <a:t>melewatkan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SQLiteDatabase</a:t>
            </a:r>
            <a:r>
              <a:rPr lang="en-US" sz="2400" dirty="0" smtClean="0"/>
              <a:t> yang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awalnya</a:t>
            </a:r>
            <a:endParaRPr lang="en-US" sz="2400" dirty="0" smtClean="0"/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ü"/>
            </a:pPr>
            <a:r>
              <a:rPr lang="en-US" sz="2400" dirty="0" err="1" smtClean="0"/>
              <a:t>onUpgrade</a:t>
            </a:r>
            <a:r>
              <a:rPr lang="en-US" sz="2400" dirty="0" smtClean="0"/>
              <a:t>(), </a:t>
            </a:r>
            <a:r>
              <a:rPr lang="en-US" sz="2400" dirty="0" err="1" smtClean="0"/>
              <a:t>melewatkan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SQLiteDatabase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lama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mengkonversi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lama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83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SQLite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deklarasi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SQLiteOpenHelper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abstrak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, </a:t>
            </a:r>
            <a:r>
              <a:rPr lang="en-US" sz="2400" dirty="0" err="1" smtClean="0"/>
              <a:t>membuka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</a:t>
            </a:r>
            <a:r>
              <a:rPr lang="en-US" sz="2400" dirty="0" smtClean="0"/>
              <a:t>-upgrade database. 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mengimplementasi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SQLiteOpenHelper</a:t>
            </a:r>
            <a:r>
              <a:rPr lang="en-US" sz="2400" dirty="0" smtClean="0"/>
              <a:t>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menyembunyikan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butuh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diupgrad</a:t>
            </a:r>
            <a:r>
              <a:rPr lang="en-US" sz="2400" dirty="0" err="1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dibuka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83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SQLite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deklarasi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6858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myDbHelper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 final String DATABASE_CREATE = “create table “ + 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DATABASE_TABLE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“ (“ + KEY_ID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 primary key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autoincrement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“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+KEY_NAME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“ text not null);”;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myDbHelper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SQLiteOpenHelper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myDbHelper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(Context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String name,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{super(context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name, factory,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version);}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SQLiteDatabase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_db) {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//_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(DATABASE_CREATE);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onUpgrade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SQLiteDatabase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_db,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oldVersion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//_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(“DROP TABLE IF EXISTS “ + DATABASE_TABLE);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a new 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(_db);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109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SQLite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Membuka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Membuat</a:t>
            </a:r>
            <a:r>
              <a:rPr lang="en-US" sz="3000" b="1" dirty="0" smtClean="0"/>
              <a:t> DB </a:t>
            </a:r>
            <a:r>
              <a:rPr lang="en-US" sz="3000" b="1" dirty="0" err="1" smtClean="0"/>
              <a:t>tanpa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SQLiteHelper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68580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Kita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membuka</a:t>
            </a:r>
            <a:r>
              <a:rPr lang="en-US" sz="2400" dirty="0" smtClean="0">
                <a:latin typeface="+mj-lt"/>
                <a:cs typeface="Courier New" pitchFamily="49" charset="0"/>
              </a:rPr>
              <a:t> DB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tanpa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kelas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SQLiteHelper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openOrCreateDatabase</a:t>
            </a:r>
            <a:r>
              <a:rPr lang="en-US" sz="2400" dirty="0" smtClean="0">
                <a:latin typeface="+mj-lt"/>
                <a:cs typeface="Courier New" pitchFamily="49" charset="0"/>
              </a:rPr>
              <a:t>()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aplikasi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Langkah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400" dirty="0" smtClean="0">
                <a:latin typeface="+mj-lt"/>
                <a:cs typeface="Courier New" pitchFamily="49" charset="0"/>
              </a:rPr>
              <a:t> DB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400" dirty="0" smtClean="0">
                <a:latin typeface="+mj-lt"/>
                <a:cs typeface="Courier New" pitchFamily="49" charset="0"/>
              </a:rPr>
              <a:t> 2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langkah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</a:p>
          <a:p>
            <a:pPr marL="457200" indent="-457200">
              <a:buAutoNum type="arabicParenBoth"/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openOrCreateDatabase</a:t>
            </a:r>
            <a:r>
              <a:rPr lang="en-US" sz="2400" dirty="0" smtClean="0">
                <a:latin typeface="+mj-lt"/>
                <a:cs typeface="Courier New" pitchFamily="49" charset="0"/>
              </a:rPr>
              <a:t>()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400" dirty="0" smtClean="0">
                <a:latin typeface="+mj-lt"/>
                <a:cs typeface="Courier New" pitchFamily="49" charset="0"/>
              </a:rPr>
              <a:t> DB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baru</a:t>
            </a:r>
            <a:r>
              <a:rPr lang="en-US" sz="2400" dirty="0" smtClean="0">
                <a:latin typeface="+mj-lt"/>
                <a:cs typeface="Courier New" pitchFamily="49" charset="0"/>
              </a:rPr>
              <a:t>  </a:t>
            </a:r>
          </a:p>
          <a:p>
            <a:pPr marL="457200" indent="-457200">
              <a:buAutoNum type="arabicParenBoth"/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execSQL</a:t>
            </a:r>
            <a:r>
              <a:rPr lang="en-US" sz="2400" dirty="0" smtClean="0">
                <a:latin typeface="+mj-lt"/>
                <a:cs typeface="Courier New" pitchFamily="49" charset="0"/>
              </a:rPr>
              <a:t>()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menjalankan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perintah</a:t>
            </a:r>
            <a:r>
              <a:rPr lang="en-US" sz="2400" dirty="0" smtClean="0">
                <a:latin typeface="+mj-lt"/>
                <a:cs typeface="Courier New" pitchFamily="49" charset="0"/>
              </a:rPr>
              <a:t> SQL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tabel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hubungannya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proses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umum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static final String DATABASE_NAME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myDatabase.db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static final String DATABASE_TABLE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mainTable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static final String DATABASE_CREATE = 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“ + DATABASE_TABLE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_id integer primary key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autoincrement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,”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text not null);”;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SQLiteDatabase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openOrCreateDatabase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(DATABASE_NAME, 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Context.MODE_PRIVATE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myDatabase.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execSQL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(DATABASE_CREATE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tabLst>
                <a:tab pos="284163" algn="l"/>
                <a:tab pos="630238" algn="l"/>
                <a:tab pos="914400" algn="l"/>
                <a:tab pos="1260475" algn="l"/>
                <a:tab pos="15446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14927</TotalTime>
  <Words>587</Words>
  <Application>Microsoft Office PowerPoint</Application>
  <PresentationFormat>On-screen Show (4:3)</PresentationFormat>
  <Paragraphs>123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400</cp:revision>
  <dcterms:created xsi:type="dcterms:W3CDTF">2006-08-16T00:00:00Z</dcterms:created>
  <dcterms:modified xsi:type="dcterms:W3CDTF">2015-05-05T23:08:25Z</dcterms:modified>
</cp:coreProperties>
</file>