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3" r:id="rId3"/>
    <p:sldId id="295" r:id="rId4"/>
    <p:sldId id="296" r:id="rId5"/>
    <p:sldId id="297" r:id="rId6"/>
    <p:sldId id="298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>
        <p:scale>
          <a:sx n="60" d="100"/>
          <a:sy n="60" d="100"/>
        </p:scale>
        <p:origin x="-1350" y="-654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5C6D-63A9-460F-B7D4-CB164AA6D718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F17D-6DEC-4D78-AB4F-56A026BE0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XII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Mengakses</a:t>
            </a:r>
            <a:r>
              <a:rPr lang="en-US" sz="3200" b="1" dirty="0" smtClean="0">
                <a:solidFill>
                  <a:srgbClr val="FFFF00"/>
                </a:solidFill>
              </a:rPr>
              <a:t> Hardware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Dialog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Pembuatan Menu.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Penyimpanan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Memuat</a:t>
            </a:r>
            <a:r>
              <a:rPr lang="id-ID" sz="2400" dirty="0" smtClean="0">
                <a:solidFill>
                  <a:schemeClr val="accent1"/>
                </a:solidFill>
              </a:rPr>
              <a:t> Data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Akses Perangkat Keras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API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</a:t>
            </a:r>
            <a:r>
              <a:rPr lang="en-US" sz="2400" dirty="0" err="1" smtClean="0"/>
              <a:t>kamere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sensor-sensor yang lain. 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OS Android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hardware,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sebaiknya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&lt;uses-feature…&gt;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file manifest.</a:t>
            </a:r>
          </a:p>
          <a:p>
            <a:pPr marL="457200" indent="-457200">
              <a:spcAft>
                <a:spcPts val="1800"/>
              </a:spcAft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28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Akses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Kamera</a:t>
            </a:r>
            <a:r>
              <a:rPr lang="en-US" sz="3000" b="1" dirty="0" smtClean="0"/>
              <a:t>: 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Android:</a:t>
            </a:r>
          </a:p>
          <a:p>
            <a:pPr marL="457200" indent="-457200">
              <a:spcAft>
                <a:spcPts val="1800"/>
              </a:spcAft>
              <a:buAutoNum type="arabicParenBoth"/>
            </a:pP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. </a:t>
            </a:r>
            <a:r>
              <a:rPr lang="en-US" sz="2400" dirty="0" err="1" smtClean="0"/>
              <a:t>A</a:t>
            </a:r>
            <a:r>
              <a:rPr lang="en-US" sz="2400" dirty="0" err="1" smtClean="0"/>
              <a:t>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? </a:t>
            </a:r>
            <a:r>
              <a:rPr lang="en-US" sz="2400" dirty="0" err="1" smtClean="0"/>
              <a:t>Deklasrasi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file Manifest</a:t>
            </a:r>
          </a:p>
          <a:p>
            <a:pPr marL="457200" indent="-457200">
              <a:spcAft>
                <a:spcPts val="1800"/>
              </a:spcAft>
              <a:buAutoNum type="arabicParenBoth"/>
            </a:pPr>
            <a:r>
              <a:rPr lang="en-US" sz="2400" dirty="0" smtClean="0"/>
              <a:t>Quick Picture </a:t>
            </a:r>
            <a:r>
              <a:rPr lang="en-US" sz="2400" dirty="0" err="1" smtClean="0"/>
              <a:t>atau</a:t>
            </a:r>
            <a:r>
              <a:rPr lang="en-US" sz="2400" dirty="0" smtClean="0"/>
              <a:t> Customized Camera.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kamrea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klip</a:t>
            </a:r>
            <a:r>
              <a:rPr lang="en-US" sz="2400" dirty="0" smtClean="0"/>
              <a:t> video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mahir</a:t>
            </a:r>
            <a:r>
              <a:rPr lang="en-US" sz="2400" dirty="0" smtClean="0"/>
              <a:t> (autofocus, </a:t>
            </a:r>
            <a:r>
              <a:rPr lang="en-US" sz="2400" dirty="0" err="1" smtClean="0"/>
              <a:t>dll</a:t>
            </a:r>
            <a:r>
              <a:rPr lang="en-US" sz="2400" dirty="0" smtClean="0"/>
              <a:t>)?</a:t>
            </a:r>
          </a:p>
          <a:p>
            <a:pPr marL="457200" indent="-457200">
              <a:spcAft>
                <a:spcPts val="1800"/>
              </a:spcAft>
              <a:buAutoNum type="arabicParenBoth"/>
            </a:pPr>
            <a:r>
              <a:rPr lang="en-US" sz="2400" dirty="0" err="1" smtClean="0"/>
              <a:t>Penyimapan</a:t>
            </a:r>
            <a:r>
              <a:rPr lang="en-US" sz="2400" dirty="0" smtClean="0"/>
              <a:t>.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video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diilihat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atay</a:t>
            </a:r>
            <a:r>
              <a:rPr lang="en-US" sz="2400" dirty="0" smtClean="0"/>
              <a:t>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lain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Galleru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media lain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69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Akses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Kamera</a:t>
            </a:r>
            <a:r>
              <a:rPr lang="en-US" sz="3000" b="1" dirty="0" smtClean="0"/>
              <a:t>: Manifest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914400"/>
            <a:ext cx="86868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isian</a:t>
            </a:r>
            <a:r>
              <a:rPr lang="en-US" sz="2400" dirty="0" smtClean="0"/>
              <a:t> manifest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kamera</a:t>
            </a:r>
            <a:r>
              <a:rPr lang="en-US" sz="2400" dirty="0" smtClean="0"/>
              <a:t>: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android.permission.CAMERA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&lt;uses-feature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android.hardware.camera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&lt;uses-feature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android.hardware.camera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android:required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="false"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android.permission.WRITE_EXTERNAL_STORAGE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android.permission.RECORD_AUDIO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android.permission.ACCESS_FINE_LOCATION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92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Akses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</a:t>
            </a:r>
            <a:r>
              <a:rPr lang="en-US" sz="3000" b="1" dirty="0" smtClean="0"/>
              <a:t> Sensor: 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096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Kebanyakan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sensor yang </a:t>
            </a:r>
            <a:r>
              <a:rPr lang="en-US" sz="2000" dirty="0" err="1" smtClean="0"/>
              <a:t>tertanam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mengukur</a:t>
            </a:r>
            <a:r>
              <a:rPr lang="en-US" sz="2000" dirty="0" smtClean="0"/>
              <a:t> </a:t>
            </a:r>
            <a:r>
              <a:rPr lang="en-US" sz="2000" dirty="0" err="1" smtClean="0"/>
              <a:t>pergerakan</a:t>
            </a:r>
            <a:r>
              <a:rPr lang="en-US" sz="2000" dirty="0" smtClean="0"/>
              <a:t>, </a:t>
            </a:r>
            <a:r>
              <a:rPr lang="en-US" sz="2000" dirty="0" err="1" smtClean="0"/>
              <a:t>orientasi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bermacam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Beberapa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</a:t>
            </a:r>
            <a:r>
              <a:rPr lang="en-US" sz="2000" dirty="0" err="1" smtClean="0"/>
              <a:t>hardare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software.  Di 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mengijinkan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data </a:t>
            </a:r>
            <a:r>
              <a:rPr lang="en-US" sz="2000" dirty="0" err="1" smtClean="0"/>
              <a:t>mentah</a:t>
            </a:r>
            <a:r>
              <a:rPr lang="en-US" sz="2000" dirty="0" smtClean="0"/>
              <a:t> (raw data) </a:t>
            </a:r>
            <a:r>
              <a:rPr lang="en-US" sz="2000" dirty="0" err="1" smtClean="0"/>
              <a:t>dari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Android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.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menginisialisasi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private </a:t>
            </a:r>
            <a:r>
              <a:rPr lang="en-US" sz="2000" b="1" dirty="0" err="1" smtClean="0"/>
              <a:t>SensorManager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sMgr</a:t>
            </a:r>
            <a:r>
              <a:rPr lang="en-US" sz="2000" b="1" dirty="0" smtClean="0"/>
              <a:t>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sMgr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SensorManager</a:t>
            </a:r>
            <a:r>
              <a:rPr lang="en-US" sz="2000" b="1" dirty="0" smtClean="0"/>
              <a:t>) </a:t>
            </a:r>
            <a:r>
              <a:rPr lang="en-US" sz="2000" b="1" dirty="0" err="1" smtClean="0"/>
              <a:t>this.getSystemService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SENSOR_SERVICE);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i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butuh</a:t>
            </a:r>
            <a:r>
              <a:rPr lang="en-US" sz="2000" dirty="0" smtClean="0"/>
              <a:t> </a:t>
            </a:r>
            <a:r>
              <a:rPr lang="en-US" sz="2000" dirty="0" err="1" smtClean="0"/>
              <a:t>inisialisai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Sensor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getDefaultSensor</a:t>
            </a:r>
            <a:r>
              <a:rPr lang="en-US" sz="2000" dirty="0" smtClean="0"/>
              <a:t>()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, </a:t>
            </a:r>
            <a:r>
              <a:rPr lang="en-US" sz="2000" dirty="0" err="1" smtClean="0"/>
              <a:t>semisal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Sensor light;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light = </a:t>
            </a:r>
            <a:r>
              <a:rPr lang="en-US" sz="2000" b="1" dirty="0" err="1" smtClean="0"/>
              <a:t>sMgr.getDefaultSensor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Sensor.TYPE_LIGHT</a:t>
            </a:r>
            <a:r>
              <a:rPr lang="en-US" sz="2000" b="1" dirty="0" smtClean="0"/>
              <a:t>).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92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Akses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</a:t>
            </a:r>
            <a:r>
              <a:rPr lang="en-US" sz="3000" b="1" dirty="0" smtClean="0"/>
              <a:t> Sensor: 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Sekali</a:t>
            </a:r>
            <a:r>
              <a:rPr lang="en-US" dirty="0" smtClean="0"/>
              <a:t> sensor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meregister</a:t>
            </a:r>
            <a:r>
              <a:rPr lang="en-US" dirty="0" smtClean="0"/>
              <a:t> listener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-override 2 method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onAccuracyChanged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onSensorChanged</a:t>
            </a:r>
            <a:r>
              <a:rPr lang="en-US" dirty="0" smtClean="0"/>
              <a:t>, </a:t>
            </a:r>
            <a:r>
              <a:rPr lang="en-US" dirty="0" err="1" smtClean="0"/>
              <a:t>sintaksnya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sMgr.registerListener</a:t>
            </a:r>
            <a:r>
              <a:rPr lang="en-US" b="1" dirty="0" smtClean="0"/>
              <a:t>(this, light, </a:t>
            </a:r>
            <a:r>
              <a:rPr lang="en-US" b="1" dirty="0" err="1" smtClean="0"/>
              <a:t>SensorManager.SENSOR_DELAY_NORMAL</a:t>
            </a:r>
            <a:r>
              <a:rPr lang="en-US" b="1" dirty="0" smtClean="0"/>
              <a:t>);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onAccuracyChanged</a:t>
            </a:r>
            <a:r>
              <a:rPr lang="en-US" b="1" dirty="0" smtClean="0"/>
              <a:t>(Sensor </a:t>
            </a:r>
            <a:r>
              <a:rPr lang="en-US" b="1" dirty="0" err="1" smtClean="0"/>
              <a:t>sensor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accuracy)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onSensorChanged</a:t>
            </a:r>
            <a:r>
              <a:rPr lang="en-US" b="1" dirty="0" smtClean="0"/>
              <a:t>(</a:t>
            </a:r>
            <a:r>
              <a:rPr lang="en-US" b="1" dirty="0" err="1" smtClean="0"/>
              <a:t>SensorEvent</a:t>
            </a:r>
            <a:r>
              <a:rPr lang="en-US" b="1" dirty="0" smtClean="0"/>
              <a:t> event)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0924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sensor yang </a:t>
            </a:r>
            <a:r>
              <a:rPr lang="en-US" dirty="0" err="1" smtClean="0"/>
              <a:t>disupport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getSensorList</a:t>
            </a:r>
            <a:r>
              <a:rPr lang="en-US" dirty="0" smtClean="0"/>
              <a:t>() yang </a:t>
            </a:r>
            <a:r>
              <a:rPr lang="en-US" dirty="0" err="1" smtClean="0"/>
              <a:t>mengembalikan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sensor (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versi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). </a:t>
            </a:r>
            <a:r>
              <a:rPr lang="en-US" dirty="0" err="1" smtClean="0"/>
              <a:t>Iterasinya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/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 marL="463550"/>
            <a:r>
              <a:rPr lang="en-US" b="1" dirty="0" smtClean="0"/>
              <a:t>List&lt;Sensor&gt; list = </a:t>
            </a:r>
            <a:r>
              <a:rPr lang="en-US" b="1" dirty="0" err="1" smtClean="0"/>
              <a:t>sMgr.getSensorList</a:t>
            </a:r>
            <a:r>
              <a:rPr lang="en-US" b="1" dirty="0" smtClean="0"/>
              <a:t>(</a:t>
            </a:r>
            <a:r>
              <a:rPr lang="en-US" b="1" dirty="0" err="1" smtClean="0"/>
              <a:t>Sensor.</a:t>
            </a:r>
            <a:r>
              <a:rPr lang="en-US" b="1" i="1" dirty="0" err="1" smtClean="0"/>
              <a:t>TYPE_ALL</a:t>
            </a:r>
            <a:r>
              <a:rPr lang="en-US" b="1" i="1" dirty="0" smtClean="0"/>
              <a:t>);</a:t>
            </a:r>
          </a:p>
          <a:p>
            <a:pPr marL="463550"/>
            <a:r>
              <a:rPr lang="en-US" b="1" dirty="0" smtClean="0"/>
              <a:t>for(Sensor </a:t>
            </a:r>
            <a:r>
              <a:rPr lang="en-US" b="1" dirty="0" err="1" smtClean="0"/>
              <a:t>sensor:list</a:t>
            </a:r>
            <a:r>
              <a:rPr lang="en-US" b="1" dirty="0" smtClean="0"/>
              <a:t>) {</a:t>
            </a:r>
          </a:p>
          <a:p>
            <a:pPr marL="463550"/>
            <a:r>
              <a:rPr lang="en-US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3745468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Contoh</a:t>
            </a:r>
            <a:r>
              <a:rPr lang="en-US" b="1" u="sng" dirty="0" smtClean="0"/>
              <a:t> Program:  List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sensor yang </a:t>
            </a:r>
            <a:r>
              <a:rPr lang="en-US" b="1" u="sng" dirty="0" err="1" smtClean="0"/>
              <a:t>ada</a:t>
            </a:r>
            <a:endParaRPr lang="en-US" b="1" u="sng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14949</TotalTime>
  <Words>515</Words>
  <Application>Microsoft Office PowerPoint</Application>
  <PresentationFormat>On-screen Show (4:3)</PresentationFormat>
  <Paragraphs>83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404</cp:revision>
  <dcterms:created xsi:type="dcterms:W3CDTF">2006-08-16T00:00:00Z</dcterms:created>
  <dcterms:modified xsi:type="dcterms:W3CDTF">2015-05-05T23:38:37Z</dcterms:modified>
</cp:coreProperties>
</file>