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82" r:id="rId2"/>
    <p:sldId id="293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85" autoAdjust="0"/>
    <p:restoredTop sz="94660"/>
  </p:normalViewPr>
  <p:slideViewPr>
    <p:cSldViewPr>
      <p:cViewPr>
        <p:scale>
          <a:sx n="60" d="100"/>
          <a:sy n="60" d="100"/>
        </p:scale>
        <p:origin x="-1350" y="-654"/>
      </p:cViewPr>
      <p:guideLst>
        <p:guide orient="horz" pos="2160"/>
        <p:guide orient="horz" pos="43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55C6D-63A9-460F-B7D4-CB164AA6D718}" type="datetimeFigureOut">
              <a:rPr lang="en-US" smtClean="0"/>
              <a:pPr/>
              <a:t>5/13/2015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1F17D-6DEC-4D78-AB4F-56A026BE0F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55E52-1512-4397-87CC-2882E58DA483}" type="datetimeFigureOut">
              <a:rPr lang="en-US" smtClean="0"/>
              <a:pPr/>
              <a:t>5/13/2015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2A6D5-4866-407F-ABC7-D806E7CF6D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648200"/>
            <a:ext cx="9144000" cy="2209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6">
                    <a:lumMod val="75000"/>
                  </a:schemeClr>
                </a:solidFill>
              </a:ln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89433" y="1752600"/>
            <a:ext cx="62463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FF00"/>
                </a:solidFill>
              </a:rPr>
              <a:t>Mobile Computing I (TSI394)</a:t>
            </a:r>
          </a:p>
          <a:p>
            <a:pPr algn="ctr"/>
            <a:endParaRPr lang="en-US" sz="4000" b="1" dirty="0" smtClean="0">
              <a:solidFill>
                <a:srgbClr val="FFFF00"/>
              </a:solidFill>
            </a:endParaRPr>
          </a:p>
          <a:p>
            <a:pPr algn="ctr"/>
            <a:r>
              <a:rPr lang="en-US" sz="3200" b="1" dirty="0" err="1" smtClean="0">
                <a:solidFill>
                  <a:srgbClr val="FFFF00"/>
                </a:solidFill>
              </a:rPr>
              <a:t>Pertemuan</a:t>
            </a:r>
            <a:r>
              <a:rPr lang="en-US" sz="3200" b="1" dirty="0" smtClean="0">
                <a:solidFill>
                  <a:srgbClr val="FFFF00"/>
                </a:solidFill>
              </a:rPr>
              <a:t> XIII : </a:t>
            </a:r>
          </a:p>
          <a:p>
            <a:pPr algn="ctr"/>
            <a:r>
              <a:rPr lang="en-US" sz="3200" b="1" dirty="0" smtClean="0">
                <a:solidFill>
                  <a:srgbClr val="FFFF00"/>
                </a:solidFill>
              </a:rPr>
              <a:t>Local Base Service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05000" y="516249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FF00"/>
                </a:solidFill>
              </a:rPr>
              <a:t>Oleh</a:t>
            </a:r>
            <a:r>
              <a:rPr lang="en-US" sz="2000" b="1" dirty="0" smtClean="0">
                <a:solidFill>
                  <a:srgbClr val="FFFF00"/>
                </a:solidFill>
              </a:rPr>
              <a:t>: M. </a:t>
            </a:r>
            <a:r>
              <a:rPr lang="en-US" sz="2000" b="1" dirty="0" err="1" smtClean="0">
                <a:solidFill>
                  <a:srgbClr val="FFFF00"/>
                </a:solidFill>
              </a:rPr>
              <a:t>Priyono</a:t>
            </a:r>
            <a:r>
              <a:rPr lang="en-US" sz="2000" b="1" dirty="0" smtClean="0">
                <a:solidFill>
                  <a:srgbClr val="FFFF00"/>
                </a:solidFill>
              </a:rPr>
              <a:t> Tri </a:t>
            </a:r>
            <a:r>
              <a:rPr lang="en-US" sz="2000" b="1" dirty="0" err="1" smtClean="0">
                <a:solidFill>
                  <a:srgbClr val="FFFF00"/>
                </a:solidFill>
              </a:rPr>
              <a:t>Sulistyanto</a:t>
            </a:r>
            <a:r>
              <a:rPr lang="en-US" sz="2000" b="1" dirty="0" smtClean="0">
                <a:solidFill>
                  <a:srgbClr val="FFFF00"/>
                </a:solidFill>
              </a:rPr>
              <a:t>, S.T., </a:t>
            </a:r>
            <a:r>
              <a:rPr lang="en-US" sz="2000" b="1" dirty="0" err="1" smtClean="0">
                <a:solidFill>
                  <a:srgbClr val="FFFF00"/>
                </a:solidFill>
              </a:rPr>
              <a:t>M.Eng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82502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Accelerometer : </a:t>
            </a:r>
            <a:r>
              <a:rPr lang="en-US" sz="3000" b="1" dirty="0" err="1" smtClean="0"/>
              <a:t>Contoh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aplikasi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cek</a:t>
            </a:r>
            <a:r>
              <a:rPr lang="en-US" sz="3000" b="1" dirty="0" smtClean="0"/>
              <a:t> accelerometer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10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685800"/>
            <a:ext cx="2627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Screenshot </a:t>
            </a:r>
            <a:r>
              <a:rPr lang="en-US" b="1" u="sng" dirty="0" err="1" smtClean="0"/>
              <a:t>dari</a:t>
            </a:r>
            <a:r>
              <a:rPr lang="en-US" b="1" u="sng" dirty="0" smtClean="0"/>
              <a:t> LG P698:</a:t>
            </a:r>
            <a:endParaRPr lang="en-US" b="1" u="sn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181100"/>
            <a:ext cx="3467100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0775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Location Based Services: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11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1" y="685800"/>
            <a:ext cx="8686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Services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menemukan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devais</a:t>
            </a:r>
            <a:r>
              <a:rPr lang="en-US" dirty="0" smtClean="0"/>
              <a:t> </a:t>
            </a:r>
            <a:r>
              <a:rPr lang="en-US" dirty="0" err="1" smtClean="0"/>
              <a:t>sekarang</a:t>
            </a:r>
            <a:r>
              <a:rPr lang="en-US" dirty="0" smtClean="0"/>
              <a:t>.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berisi</a:t>
            </a:r>
            <a:r>
              <a:rPr lang="en-US" dirty="0" smtClean="0"/>
              <a:t> GPS </a:t>
            </a:r>
            <a:r>
              <a:rPr lang="en-US" dirty="0" err="1" smtClean="0"/>
              <a:t>dan</a:t>
            </a:r>
            <a:r>
              <a:rPr lang="en-US" dirty="0" smtClean="0"/>
              <a:t> Google cell-based location.</a:t>
            </a:r>
          </a:p>
          <a:p>
            <a:endParaRPr lang="en-US" dirty="0" smtClean="0"/>
          </a:p>
          <a:p>
            <a:r>
              <a:rPr lang="en-US" dirty="0" smtClean="0"/>
              <a:t>LBS (Location based services)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istilah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mendeskrepsikan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menemukan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divais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LBS:</a:t>
            </a:r>
          </a:p>
          <a:p>
            <a:pPr marL="463550" indent="-463550">
              <a:buFont typeface="Wingdings" pitchFamily="2" charset="2"/>
              <a:buChar char="ü"/>
            </a:pPr>
            <a:r>
              <a:rPr lang="en-US" dirty="0" smtClean="0"/>
              <a:t>Location Manager: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kaitan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LBS</a:t>
            </a:r>
          </a:p>
          <a:p>
            <a:pPr marL="463550" indent="-463550">
              <a:buFont typeface="Wingdings" pitchFamily="2" charset="2"/>
              <a:buChar char="ü"/>
            </a:pPr>
            <a:r>
              <a:rPr lang="en-US" dirty="0" smtClean="0"/>
              <a:t>Location Providers: </a:t>
            </a: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mempresentasikan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Dengan</a:t>
            </a:r>
            <a:r>
              <a:rPr lang="en-US" dirty="0" smtClean="0"/>
              <a:t> Location Manager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sekarang</a:t>
            </a:r>
            <a:r>
              <a:rPr lang="en-US" dirty="0" smtClean="0"/>
              <a:t>, </a:t>
            </a:r>
            <a:r>
              <a:rPr lang="en-US" dirty="0" err="1" smtClean="0"/>
              <a:t>melacak</a:t>
            </a:r>
            <a:r>
              <a:rPr lang="en-US" dirty="0" smtClean="0"/>
              <a:t> </a:t>
            </a:r>
            <a:r>
              <a:rPr lang="en-US" dirty="0" err="1" smtClean="0"/>
              <a:t>pergerakan</a:t>
            </a:r>
            <a:r>
              <a:rPr lang="en-US" dirty="0" smtClean="0"/>
              <a:t>, </a:t>
            </a:r>
            <a:r>
              <a:rPr lang="en-US" dirty="0" err="1" smtClean="0"/>
              <a:t>perkiraan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deteksi</a:t>
            </a:r>
            <a:r>
              <a:rPr lang="en-US" dirty="0" smtClean="0"/>
              <a:t> </a:t>
            </a:r>
            <a:r>
              <a:rPr lang="en-US" dirty="0" err="1" smtClean="0"/>
              <a:t>pergerakan</a:t>
            </a:r>
            <a:r>
              <a:rPr lang="en-US" dirty="0" smtClean="0"/>
              <a:t> </a:t>
            </a:r>
            <a:r>
              <a:rPr lang="en-US" dirty="0" err="1" smtClean="0"/>
              <a:t>masuk-keluar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area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66094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Location Based Services: </a:t>
            </a:r>
            <a:r>
              <a:rPr lang="en-US" sz="3000" b="1" dirty="0" err="1" smtClean="0"/>
              <a:t>Contoh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aplikasi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" y="685800"/>
            <a:ext cx="4343399" cy="5509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/>
              <a:t>package </a:t>
            </a:r>
            <a:r>
              <a:rPr lang="en-US" sz="1600" dirty="0" err="1" smtClean="0"/>
              <a:t>com.paad.whereami</a:t>
            </a:r>
            <a:r>
              <a:rPr lang="en-US" sz="1600" dirty="0" smtClean="0"/>
              <a:t>;</a:t>
            </a:r>
          </a:p>
          <a:p>
            <a:endParaRPr lang="en-US" sz="1600" dirty="0" smtClean="0"/>
          </a:p>
          <a:p>
            <a:r>
              <a:rPr lang="en-US" sz="1600" dirty="0" smtClean="0"/>
              <a:t>import </a:t>
            </a:r>
            <a:r>
              <a:rPr lang="en-US" sz="1600" dirty="0" err="1" smtClean="0"/>
              <a:t>android.app.Activity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import </a:t>
            </a:r>
            <a:r>
              <a:rPr lang="en-US" sz="1600" dirty="0" err="1" smtClean="0"/>
              <a:t>android.content.Context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import </a:t>
            </a:r>
            <a:r>
              <a:rPr lang="en-US" sz="1600" dirty="0" err="1" smtClean="0"/>
              <a:t>android.location.Criteria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import </a:t>
            </a:r>
            <a:r>
              <a:rPr lang="en-US" sz="1600" dirty="0" err="1" smtClean="0"/>
              <a:t>android.location.Location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import </a:t>
            </a:r>
            <a:r>
              <a:rPr lang="en-US" sz="1600" dirty="0" err="1" smtClean="0"/>
              <a:t>android.location.LocationListener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import </a:t>
            </a:r>
            <a:r>
              <a:rPr lang="en-US" sz="1600" dirty="0" err="1" smtClean="0"/>
              <a:t>android.location.LocationManager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import </a:t>
            </a:r>
            <a:r>
              <a:rPr lang="en-US" sz="1600" dirty="0" err="1" smtClean="0"/>
              <a:t>android.os.Bundle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import </a:t>
            </a:r>
            <a:r>
              <a:rPr lang="en-US" sz="1600" dirty="0" err="1" smtClean="0"/>
              <a:t>android.widget.TextView</a:t>
            </a:r>
            <a:r>
              <a:rPr lang="en-US" sz="1600" dirty="0" smtClean="0"/>
              <a:t>;</a:t>
            </a:r>
          </a:p>
          <a:p>
            <a:endParaRPr lang="en-US" sz="1600" dirty="0" smtClean="0"/>
          </a:p>
          <a:p>
            <a:r>
              <a:rPr lang="en-US" sz="1600" dirty="0" smtClean="0"/>
              <a:t>public class </a:t>
            </a:r>
            <a:r>
              <a:rPr lang="en-US" sz="1600" dirty="0" err="1" smtClean="0"/>
              <a:t>WhereAmI</a:t>
            </a:r>
            <a:r>
              <a:rPr lang="en-US" sz="1600" dirty="0" smtClean="0"/>
              <a:t> extends Activity {</a:t>
            </a:r>
          </a:p>
          <a:p>
            <a:endParaRPr lang="en-US" sz="1600" dirty="0" smtClean="0"/>
          </a:p>
          <a:p>
            <a:r>
              <a:rPr lang="en-US" sz="1600" dirty="0" smtClean="0"/>
              <a:t>@Override</a:t>
            </a:r>
          </a:p>
          <a:p>
            <a:r>
              <a:rPr lang="en-US" sz="1600" dirty="0" smtClean="0"/>
              <a:t>public void </a:t>
            </a:r>
            <a:r>
              <a:rPr lang="en-US" sz="1600" dirty="0" err="1" smtClean="0"/>
              <a:t>onCreate</a:t>
            </a:r>
            <a:r>
              <a:rPr lang="en-US" sz="1600" dirty="0" smtClean="0"/>
              <a:t>(Bundle icicle) {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super.onCreate</a:t>
            </a:r>
            <a:r>
              <a:rPr lang="en-US" sz="1600" dirty="0" smtClean="0"/>
              <a:t>(icicle);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setContentView</a:t>
            </a:r>
            <a:r>
              <a:rPr lang="en-US" sz="1600" dirty="0" smtClean="0"/>
              <a:t>(</a:t>
            </a:r>
            <a:r>
              <a:rPr lang="en-US" sz="1600" dirty="0" err="1" smtClean="0"/>
              <a:t>R.layout.</a:t>
            </a:r>
            <a:r>
              <a:rPr lang="en-US" sz="1600" i="1" dirty="0" err="1" smtClean="0"/>
              <a:t>main</a:t>
            </a:r>
            <a:r>
              <a:rPr lang="en-US" sz="1600" i="1" dirty="0" smtClean="0"/>
              <a:t>);</a:t>
            </a:r>
          </a:p>
          <a:p>
            <a:endParaRPr lang="en-US" sz="1600" dirty="0" smtClean="0"/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LocationManager</a:t>
            </a:r>
            <a:r>
              <a:rPr lang="en-US" sz="1600" dirty="0" smtClean="0"/>
              <a:t> </a:t>
            </a:r>
            <a:r>
              <a:rPr lang="en-US" sz="1600" dirty="0" err="1" smtClean="0"/>
              <a:t>locationManager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locationManager</a:t>
            </a:r>
            <a:r>
              <a:rPr lang="en-US" sz="1600" dirty="0" smtClean="0"/>
              <a:t> = (</a:t>
            </a:r>
            <a:r>
              <a:rPr lang="en-US" sz="1600" dirty="0" err="1" smtClean="0"/>
              <a:t>LocationManager</a:t>
            </a:r>
            <a:r>
              <a:rPr lang="en-US" sz="1600" dirty="0" smtClean="0"/>
              <a:t>)</a:t>
            </a:r>
            <a:r>
              <a:rPr lang="en-US" sz="1600" dirty="0" err="1" smtClean="0"/>
              <a:t>getSystemService</a:t>
            </a:r>
            <a:r>
              <a:rPr lang="en-US" sz="1600" dirty="0" smtClean="0"/>
              <a:t>(</a:t>
            </a:r>
            <a:r>
              <a:rPr lang="en-US" sz="1600" dirty="0" err="1" smtClean="0"/>
              <a:t>Context.</a:t>
            </a:r>
            <a:r>
              <a:rPr lang="en-US" sz="1600" i="1" dirty="0" err="1" smtClean="0"/>
              <a:t>LOCATION_SERVICE</a:t>
            </a:r>
            <a:r>
              <a:rPr lang="en-US" sz="1600" i="1" dirty="0" smtClean="0"/>
              <a:t>);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0" y="685800"/>
            <a:ext cx="4572000" cy="50167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/>
              <a:t>  Criteria </a:t>
            </a:r>
            <a:r>
              <a:rPr lang="en-US" sz="1600" dirty="0" err="1" smtClean="0"/>
              <a:t>criteria</a:t>
            </a:r>
            <a:r>
              <a:rPr lang="en-US" sz="1600" dirty="0" smtClean="0"/>
              <a:t> = new Criteria();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criteria.setAccuracy</a:t>
            </a:r>
            <a:r>
              <a:rPr lang="en-US" sz="1600" dirty="0" smtClean="0"/>
              <a:t>(</a:t>
            </a:r>
            <a:r>
              <a:rPr lang="en-US" sz="1600" dirty="0" err="1" smtClean="0"/>
              <a:t>Criteria.</a:t>
            </a:r>
            <a:r>
              <a:rPr lang="en-US" sz="1600" i="1" dirty="0" err="1" smtClean="0"/>
              <a:t>ACCURACY_FINE</a:t>
            </a:r>
            <a:r>
              <a:rPr lang="en-US" sz="1600" i="1" dirty="0" smtClean="0"/>
              <a:t>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criteria.setAltitudeRequired</a:t>
            </a:r>
            <a:r>
              <a:rPr lang="en-US" sz="1600" dirty="0" smtClean="0"/>
              <a:t>(false);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criteria.setBearingRequired</a:t>
            </a:r>
            <a:r>
              <a:rPr lang="en-US" sz="1600" dirty="0" smtClean="0"/>
              <a:t>(false);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criteria.setCostAllowed</a:t>
            </a:r>
            <a:r>
              <a:rPr lang="en-US" sz="1600" dirty="0" smtClean="0"/>
              <a:t>(true);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criteria.setPowerRequirement</a:t>
            </a:r>
            <a:r>
              <a:rPr lang="en-US" sz="1600" dirty="0" smtClean="0"/>
              <a:t>(</a:t>
            </a:r>
            <a:r>
              <a:rPr lang="en-US" sz="1600" dirty="0" err="1" smtClean="0"/>
              <a:t>Criteria.</a:t>
            </a:r>
            <a:r>
              <a:rPr lang="en-US" sz="1600" i="1" dirty="0" err="1" smtClean="0"/>
              <a:t>POWER_LOW</a:t>
            </a:r>
            <a:r>
              <a:rPr lang="en-US" sz="1600" i="1" dirty="0" smtClean="0"/>
              <a:t>);</a:t>
            </a:r>
          </a:p>
          <a:p>
            <a:endParaRPr lang="en-US" sz="1600" dirty="0" smtClean="0"/>
          </a:p>
          <a:p>
            <a:r>
              <a:rPr lang="en-US" sz="1600" dirty="0" smtClean="0"/>
              <a:t>  String provider = </a:t>
            </a:r>
            <a:r>
              <a:rPr lang="en-US" sz="1600" dirty="0" err="1" smtClean="0"/>
              <a:t>locationManager.getBestProvider</a:t>
            </a:r>
            <a:r>
              <a:rPr lang="en-US" sz="1600" dirty="0" smtClean="0"/>
              <a:t>(criteria, true);</a:t>
            </a:r>
          </a:p>
          <a:p>
            <a:endParaRPr lang="en-US" sz="1600" dirty="0" smtClean="0"/>
          </a:p>
          <a:p>
            <a:r>
              <a:rPr lang="en-US" sz="1600" dirty="0" smtClean="0"/>
              <a:t>  Location </a:t>
            </a:r>
            <a:r>
              <a:rPr lang="en-US" sz="1600" dirty="0" err="1" smtClean="0"/>
              <a:t>location</a:t>
            </a:r>
            <a:r>
              <a:rPr lang="en-US" sz="1600" dirty="0" smtClean="0"/>
              <a:t> = </a:t>
            </a:r>
            <a:r>
              <a:rPr lang="en-US" sz="1600" dirty="0" err="1" smtClean="0"/>
              <a:t>locationManager.getLastKnownLocation</a:t>
            </a:r>
            <a:r>
              <a:rPr lang="en-US" sz="1600" dirty="0" smtClean="0"/>
              <a:t>(provider);</a:t>
            </a:r>
          </a:p>
          <a:p>
            <a:endParaRPr lang="en-US" sz="1600" dirty="0" smtClean="0"/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updateWithNewLocation</a:t>
            </a:r>
            <a:r>
              <a:rPr lang="en-US" sz="1600" dirty="0" smtClean="0"/>
              <a:t>(location);</a:t>
            </a:r>
          </a:p>
          <a:p>
            <a:endParaRPr lang="en-US" sz="1600" dirty="0" smtClean="0"/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locationManager.requestLocationUpdates</a:t>
            </a:r>
            <a:r>
              <a:rPr lang="en-US" sz="1600" dirty="0" smtClean="0"/>
              <a:t>(provider, 2000, 10, </a:t>
            </a:r>
            <a:r>
              <a:rPr lang="en-US" sz="1600" dirty="0" err="1" smtClean="0"/>
              <a:t>locationListener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66094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Location Based Services: </a:t>
            </a:r>
            <a:r>
              <a:rPr lang="en-US" sz="3000" b="1" dirty="0" err="1" smtClean="0"/>
              <a:t>Contoh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aplikasi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1" y="685800"/>
            <a:ext cx="4343399" cy="57554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/>
              <a:t>  private final </a:t>
            </a:r>
            <a:r>
              <a:rPr lang="en-US" sz="1600" dirty="0" err="1" smtClean="0"/>
              <a:t>LocationListener</a:t>
            </a:r>
            <a:r>
              <a:rPr lang="en-US" sz="1600" dirty="0" smtClean="0"/>
              <a:t> </a:t>
            </a:r>
            <a:r>
              <a:rPr lang="en-US" sz="1600" dirty="0" err="1" smtClean="0"/>
              <a:t>locationListener</a:t>
            </a:r>
            <a:r>
              <a:rPr lang="en-US" sz="1600" dirty="0" smtClean="0"/>
              <a:t> = new </a:t>
            </a:r>
            <a:r>
              <a:rPr lang="en-US" sz="1600" dirty="0" err="1" smtClean="0"/>
              <a:t>LocationListener</a:t>
            </a:r>
            <a:r>
              <a:rPr lang="en-US" sz="1600" dirty="0" smtClean="0"/>
              <a:t>() {</a:t>
            </a:r>
          </a:p>
          <a:p>
            <a:r>
              <a:rPr lang="en-US" sz="1600" dirty="0" smtClean="0"/>
              <a:t>    public void </a:t>
            </a:r>
            <a:r>
              <a:rPr lang="en-US" sz="1600" dirty="0" err="1" smtClean="0"/>
              <a:t>onLocationChanged</a:t>
            </a:r>
            <a:r>
              <a:rPr lang="en-US" sz="1600" dirty="0" smtClean="0"/>
              <a:t>(Location </a:t>
            </a:r>
            <a:r>
              <a:rPr lang="en-US" sz="1600" dirty="0" err="1" smtClean="0"/>
              <a:t>location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     </a:t>
            </a:r>
            <a:r>
              <a:rPr lang="en-US" sz="1600" dirty="0" err="1" smtClean="0"/>
              <a:t>updateWithNewLocation</a:t>
            </a:r>
            <a:r>
              <a:rPr lang="en-US" sz="1600" dirty="0" smtClean="0"/>
              <a:t>(location);</a:t>
            </a:r>
          </a:p>
          <a:p>
            <a:r>
              <a:rPr lang="en-US" sz="1600" dirty="0" smtClean="0"/>
              <a:t>    }</a:t>
            </a:r>
          </a:p>
          <a:p>
            <a:r>
              <a:rPr lang="en-US" sz="1600" dirty="0" smtClean="0"/>
              <a:t>     </a:t>
            </a:r>
          </a:p>
          <a:p>
            <a:r>
              <a:rPr lang="en-US" sz="1600" dirty="0" smtClean="0"/>
              <a:t>    public void </a:t>
            </a:r>
            <a:r>
              <a:rPr lang="en-US" sz="1600" dirty="0" err="1" smtClean="0"/>
              <a:t>onProviderDisabled</a:t>
            </a:r>
            <a:r>
              <a:rPr lang="en-US" sz="1600" dirty="0" smtClean="0"/>
              <a:t>(String provider){</a:t>
            </a:r>
          </a:p>
          <a:p>
            <a:r>
              <a:rPr lang="en-US" sz="1600" dirty="0" smtClean="0"/>
              <a:t>      </a:t>
            </a:r>
            <a:r>
              <a:rPr lang="en-US" sz="1600" dirty="0" err="1" smtClean="0"/>
              <a:t>updateWithNewLocation</a:t>
            </a:r>
            <a:r>
              <a:rPr lang="en-US" sz="1600" dirty="0" smtClean="0"/>
              <a:t>(null);</a:t>
            </a:r>
          </a:p>
          <a:p>
            <a:r>
              <a:rPr lang="en-US" sz="1600" dirty="0" smtClean="0"/>
              <a:t>    }</a:t>
            </a:r>
          </a:p>
          <a:p>
            <a:endParaRPr lang="en-US" sz="1600" dirty="0" smtClean="0"/>
          </a:p>
          <a:p>
            <a:r>
              <a:rPr lang="en-US" sz="1600" dirty="0" smtClean="0"/>
              <a:t>    public void </a:t>
            </a:r>
            <a:r>
              <a:rPr lang="en-US" sz="1600" dirty="0" err="1" smtClean="0"/>
              <a:t>onProviderEnabled</a:t>
            </a:r>
            <a:r>
              <a:rPr lang="en-US" sz="1600" dirty="0" smtClean="0"/>
              <a:t>(String provider){}</a:t>
            </a:r>
          </a:p>
          <a:p>
            <a:endParaRPr lang="en-US" sz="1600" dirty="0" smtClean="0"/>
          </a:p>
          <a:p>
            <a:r>
              <a:rPr lang="en-US" sz="1600" dirty="0" smtClean="0"/>
              <a:t>    public void </a:t>
            </a:r>
            <a:r>
              <a:rPr lang="en-US" sz="1600" dirty="0" err="1" smtClean="0"/>
              <a:t>onStatusChanged</a:t>
            </a:r>
            <a:r>
              <a:rPr lang="en-US" sz="1600" dirty="0" smtClean="0"/>
              <a:t>(String provider, </a:t>
            </a:r>
            <a:r>
              <a:rPr lang="en-US" sz="1600" dirty="0" err="1" smtClean="0"/>
              <a:t>int</a:t>
            </a:r>
            <a:r>
              <a:rPr lang="en-US" sz="1600" dirty="0" smtClean="0"/>
              <a:t> status, Bundle extras) {}</a:t>
            </a:r>
          </a:p>
          <a:p>
            <a:r>
              <a:rPr lang="en-US" sz="1600" dirty="0" smtClean="0"/>
              <a:t>  };</a:t>
            </a:r>
          </a:p>
          <a:p>
            <a:r>
              <a:rPr lang="en-US" sz="1600" dirty="0" smtClean="0"/>
              <a:t>  </a:t>
            </a:r>
          </a:p>
          <a:p>
            <a:r>
              <a:rPr lang="en-US" sz="1600" dirty="0" smtClean="0"/>
              <a:t>  /** Update UI with a new location */</a:t>
            </a:r>
          </a:p>
          <a:p>
            <a:r>
              <a:rPr lang="en-US" sz="1600" dirty="0" smtClean="0"/>
              <a:t>  private void </a:t>
            </a:r>
            <a:r>
              <a:rPr lang="en-US" sz="1600" dirty="0" err="1" smtClean="0"/>
              <a:t>updateWithNewLocation</a:t>
            </a:r>
            <a:r>
              <a:rPr lang="en-US" sz="1600" dirty="0" smtClean="0"/>
              <a:t>(Location </a:t>
            </a:r>
            <a:r>
              <a:rPr lang="en-US" sz="1600" dirty="0" err="1" smtClean="0"/>
              <a:t>location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TextView</a:t>
            </a:r>
            <a:r>
              <a:rPr lang="en-US" sz="1600" dirty="0" smtClean="0"/>
              <a:t> </a:t>
            </a:r>
            <a:r>
              <a:rPr lang="en-US" sz="1600" dirty="0" err="1" smtClean="0"/>
              <a:t>myLocationText</a:t>
            </a:r>
            <a:r>
              <a:rPr lang="en-US" sz="1600" dirty="0" smtClean="0"/>
              <a:t> = (</a:t>
            </a:r>
            <a:r>
              <a:rPr lang="en-US" sz="1600" dirty="0" err="1" smtClean="0"/>
              <a:t>TextView</a:t>
            </a:r>
            <a:r>
              <a:rPr lang="en-US" sz="1600" dirty="0" smtClean="0"/>
              <a:t>)</a:t>
            </a:r>
            <a:r>
              <a:rPr lang="en-US" sz="1600" dirty="0" err="1" smtClean="0"/>
              <a:t>findViewById</a:t>
            </a:r>
            <a:r>
              <a:rPr lang="en-US" sz="1600" dirty="0" smtClean="0"/>
              <a:t>(</a:t>
            </a:r>
            <a:r>
              <a:rPr lang="en-US" sz="1600" dirty="0" err="1" smtClean="0"/>
              <a:t>R.id.</a:t>
            </a:r>
            <a:r>
              <a:rPr lang="en-US" sz="1600" i="1" dirty="0" err="1" smtClean="0"/>
              <a:t>myLocationText</a:t>
            </a:r>
            <a:r>
              <a:rPr lang="en-US" sz="1600" i="1" dirty="0" smtClean="0"/>
              <a:t>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0" y="685800"/>
            <a:ext cx="4343399" cy="40318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/>
              <a:t>   String </a:t>
            </a:r>
            <a:r>
              <a:rPr lang="en-US" sz="1600" dirty="0" err="1" smtClean="0"/>
              <a:t>latLongString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 </a:t>
            </a:r>
          </a:p>
          <a:p>
            <a:r>
              <a:rPr lang="en-US" sz="1600" dirty="0" smtClean="0"/>
              <a:t>    if (location != null) {</a:t>
            </a:r>
          </a:p>
          <a:p>
            <a:r>
              <a:rPr lang="en-US" sz="1600" dirty="0" smtClean="0"/>
              <a:t>      double lat = </a:t>
            </a:r>
            <a:r>
              <a:rPr lang="en-US" sz="1600" dirty="0" err="1" smtClean="0"/>
              <a:t>location.getLatitude</a:t>
            </a:r>
            <a:r>
              <a:rPr lang="en-US" sz="1600" dirty="0" smtClean="0"/>
              <a:t>();</a:t>
            </a:r>
          </a:p>
          <a:p>
            <a:r>
              <a:rPr lang="en-US" sz="1600" dirty="0" smtClean="0"/>
              <a:t>      double </a:t>
            </a:r>
            <a:r>
              <a:rPr lang="en-US" sz="1600" dirty="0" err="1" smtClean="0"/>
              <a:t>lng</a:t>
            </a:r>
            <a:r>
              <a:rPr lang="en-US" sz="1600" dirty="0" smtClean="0"/>
              <a:t> = </a:t>
            </a:r>
            <a:r>
              <a:rPr lang="en-US" sz="1600" dirty="0" err="1" smtClean="0"/>
              <a:t>location.getLongitude</a:t>
            </a:r>
            <a:r>
              <a:rPr lang="en-US" sz="1600" dirty="0" smtClean="0"/>
              <a:t>();</a:t>
            </a:r>
          </a:p>
          <a:p>
            <a:r>
              <a:rPr lang="en-US" sz="1600" dirty="0" smtClean="0"/>
              <a:t>      </a:t>
            </a:r>
            <a:r>
              <a:rPr lang="en-US" sz="1600" dirty="0" err="1" smtClean="0"/>
              <a:t>latLongString</a:t>
            </a:r>
            <a:r>
              <a:rPr lang="en-US" sz="1600" dirty="0" smtClean="0"/>
              <a:t> = "Lat:" + lat + "\</a:t>
            </a:r>
            <a:r>
              <a:rPr lang="en-US" sz="1600" dirty="0" err="1" smtClean="0"/>
              <a:t>nLong</a:t>
            </a:r>
            <a:r>
              <a:rPr lang="en-US" sz="1600" dirty="0" smtClean="0"/>
              <a:t>:" + </a:t>
            </a:r>
            <a:r>
              <a:rPr lang="en-US" sz="1600" dirty="0" err="1" smtClean="0"/>
              <a:t>lng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} else {</a:t>
            </a:r>
          </a:p>
          <a:p>
            <a:r>
              <a:rPr lang="en-US" sz="1600" dirty="0" smtClean="0"/>
              <a:t>      </a:t>
            </a:r>
            <a:r>
              <a:rPr lang="en-US" sz="1600" dirty="0" err="1" smtClean="0"/>
              <a:t>latLongString</a:t>
            </a:r>
            <a:r>
              <a:rPr lang="en-US" sz="1600" dirty="0" smtClean="0"/>
              <a:t> = "No location found"; </a:t>
            </a:r>
          </a:p>
          <a:p>
            <a:r>
              <a:rPr lang="en-US" sz="1600" dirty="0" smtClean="0"/>
              <a:t>    }</a:t>
            </a:r>
          </a:p>
          <a:p>
            <a:r>
              <a:rPr lang="en-US" sz="1600" dirty="0" smtClean="0"/>
              <a:t>    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myLocationText.setText</a:t>
            </a:r>
            <a:r>
              <a:rPr lang="en-US" sz="1600" dirty="0" smtClean="0"/>
              <a:t>("Your Current Position is:\n" + </a:t>
            </a:r>
            <a:r>
              <a:rPr lang="en-US" sz="1600" dirty="0" err="1" smtClean="0"/>
              <a:t>latLongString</a:t>
            </a:r>
            <a:r>
              <a:rPr lang="en-US" sz="1600" dirty="0" smtClean="0"/>
              <a:t>);  </a:t>
            </a:r>
          </a:p>
          <a:p>
            <a:r>
              <a:rPr lang="en-US" sz="1600" dirty="0" smtClean="0"/>
              <a:t>  }</a:t>
            </a:r>
          </a:p>
          <a:p>
            <a:r>
              <a:rPr lang="en-US" sz="1600" dirty="0" smtClean="0"/>
              <a:t>  </a:t>
            </a:r>
          </a:p>
          <a:p>
            <a:r>
              <a:rPr lang="en-US" sz="1600" dirty="0" smtClean="0"/>
              <a:t>}</a:t>
            </a:r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6772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Pokok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Bahasan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Kuliah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7200" y="914400"/>
            <a:ext cx="8229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accent1"/>
                </a:solidFill>
              </a:rPr>
              <a:t>Konsep dasar pemrograman Mobile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accent1"/>
                </a:solidFill>
              </a:rPr>
              <a:t>Konsep Dasar Sistem Operasi Perangkat Bergerak.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/>
              <a:t>	</a:t>
            </a: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accent1"/>
                </a:solidFill>
              </a:rPr>
              <a:t>Lingkungan pengembangan pemrogra</a:t>
            </a:r>
            <a:r>
              <a:rPr lang="en-US" sz="2400" dirty="0" smtClean="0">
                <a:solidFill>
                  <a:schemeClr val="accent1"/>
                </a:solidFill>
              </a:rPr>
              <a:t>man</a:t>
            </a:r>
            <a:r>
              <a:rPr lang="id-ID" sz="2400" dirty="0" smtClean="0">
                <a:solidFill>
                  <a:schemeClr val="accent1"/>
                </a:solidFill>
              </a:rPr>
              <a:t> pada perangkat bergerak.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accent1"/>
                </a:solidFill>
              </a:rPr>
              <a:t>Basis antarmuka dengan desain Layout XML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accent1"/>
                </a:solidFill>
              </a:rPr>
              <a:t>Widget View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accent1"/>
                </a:solidFill>
              </a:rPr>
              <a:t>Layout Manager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accent1"/>
                </a:solidFill>
              </a:rPr>
              <a:t>Dialog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accent1"/>
                </a:solidFill>
              </a:rPr>
              <a:t>Pembuatan Menu.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accent1"/>
                </a:solidFill>
              </a:rPr>
              <a:t>Penyimpanan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dan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Memuat</a:t>
            </a:r>
            <a:r>
              <a:rPr lang="id-ID" sz="2400" dirty="0" smtClean="0">
                <a:solidFill>
                  <a:schemeClr val="accent1"/>
                </a:solidFill>
              </a:rPr>
              <a:t> Data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Database Dasar</a:t>
            </a:r>
            <a:endParaRPr lang="en-US" sz="2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Akses Perangkat Keras</a:t>
            </a:r>
            <a:endParaRPr lang="en-US" sz="2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/>
              <a:t>Tentang Pemrograman Location Based Service</a:t>
            </a:r>
            <a:endParaRPr lang="en-US" sz="2400" dirty="0" smtClean="0"/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bg1">
                    <a:lumMod val="75000"/>
                  </a:schemeClr>
                </a:solidFill>
              </a:rPr>
              <a:t>Aplikasi Mobile 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26940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SensorManager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685800"/>
            <a:ext cx="84582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 err="1" smtClean="0"/>
              <a:t>Kebanyakan</a:t>
            </a:r>
            <a:r>
              <a:rPr lang="en-US" dirty="0" smtClean="0"/>
              <a:t> </a:t>
            </a:r>
            <a:r>
              <a:rPr lang="en-US" dirty="0" err="1" smtClean="0"/>
              <a:t>divais</a:t>
            </a:r>
            <a:r>
              <a:rPr lang="en-US" dirty="0" smtClean="0"/>
              <a:t> android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sensor yang </a:t>
            </a:r>
            <a:r>
              <a:rPr lang="en-US" dirty="0" err="1" smtClean="0"/>
              <a:t>tertanam</a:t>
            </a:r>
            <a:r>
              <a:rPr lang="en-US" dirty="0" smtClean="0"/>
              <a:t> </a:t>
            </a:r>
            <a:r>
              <a:rPr lang="en-US" dirty="0" err="1" smtClean="0"/>
              <a:t>didalamnya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mengukur</a:t>
            </a:r>
            <a:r>
              <a:rPr lang="en-US" dirty="0" smtClean="0"/>
              <a:t> </a:t>
            </a:r>
            <a:r>
              <a:rPr lang="en-US" dirty="0" err="1" smtClean="0"/>
              <a:t>pergerakan</a:t>
            </a:r>
            <a:r>
              <a:rPr lang="en-US" dirty="0" smtClean="0"/>
              <a:t>, </a:t>
            </a:r>
            <a:r>
              <a:rPr lang="en-US" dirty="0" err="1" smtClean="0"/>
              <a:t>orientasi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bermacam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.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dirty="0" smtClean="0"/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 err="1" smtClean="0"/>
              <a:t>Beberapa</a:t>
            </a:r>
            <a:r>
              <a:rPr lang="en-US" dirty="0" smtClean="0"/>
              <a:t> sensor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en-US" dirty="0" err="1" smtClean="0"/>
              <a:t>hardare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software.  Di  </a:t>
            </a:r>
            <a:r>
              <a:rPr lang="en-US" dirty="0" err="1" smtClean="0"/>
              <a:t>dalam</a:t>
            </a:r>
            <a:r>
              <a:rPr lang="en-US" dirty="0" smtClean="0"/>
              <a:t> android </a:t>
            </a:r>
            <a:r>
              <a:rPr lang="en-US" dirty="0" err="1" smtClean="0"/>
              <a:t>mengijinkan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 data </a:t>
            </a:r>
            <a:r>
              <a:rPr lang="en-US" dirty="0" err="1" smtClean="0"/>
              <a:t>mentah</a:t>
            </a:r>
            <a:r>
              <a:rPr lang="en-US" dirty="0" smtClean="0"/>
              <a:t> (raw data) </a:t>
            </a:r>
            <a:r>
              <a:rPr lang="en-US" dirty="0" err="1" smtClean="0"/>
              <a:t>dari</a:t>
            </a:r>
            <a:r>
              <a:rPr lang="en-US" dirty="0" smtClean="0"/>
              <a:t> sensor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.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dirty="0" smtClean="0"/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 smtClean="0"/>
              <a:t>Android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SensorManager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Sensor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sensor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. </a:t>
            </a:r>
            <a:r>
              <a:rPr lang="en-US" dirty="0" err="1" smtClean="0"/>
              <a:t>Terlebih</a:t>
            </a:r>
            <a:r>
              <a:rPr lang="en-US" dirty="0" smtClean="0"/>
              <a:t> </a:t>
            </a:r>
            <a:r>
              <a:rPr lang="en-US" dirty="0" err="1" smtClean="0"/>
              <a:t>dahulu</a:t>
            </a:r>
            <a:r>
              <a:rPr lang="en-US" dirty="0" smtClean="0"/>
              <a:t> </a:t>
            </a:r>
            <a:r>
              <a:rPr lang="en-US" dirty="0" err="1" smtClean="0"/>
              <a:t>menginisialisasi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SensorManager</a:t>
            </a:r>
            <a:r>
              <a:rPr lang="en-US" dirty="0" smtClean="0"/>
              <a:t>,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dirty="0" smtClean="0"/>
          </a:p>
          <a:p>
            <a:pPr marL="463550">
              <a:tabLst>
                <a:tab pos="457200" algn="l"/>
                <a:tab pos="914400" algn="l"/>
                <a:tab pos="1371600" algn="l"/>
              </a:tabLst>
            </a:pPr>
            <a:r>
              <a:rPr lang="en-US" b="1" dirty="0" smtClean="0"/>
              <a:t>private </a:t>
            </a:r>
            <a:r>
              <a:rPr lang="en-US" b="1" dirty="0" err="1" smtClean="0"/>
              <a:t>SensorManager</a:t>
            </a:r>
            <a:r>
              <a:rPr lang="en-US" b="1" dirty="0" smtClean="0"/>
              <a:t> </a:t>
            </a:r>
            <a:r>
              <a:rPr lang="en-US" b="1" dirty="0" err="1" smtClean="0"/>
              <a:t>sMgr</a:t>
            </a:r>
            <a:r>
              <a:rPr lang="en-US" b="1" dirty="0" smtClean="0"/>
              <a:t>;</a:t>
            </a:r>
          </a:p>
          <a:p>
            <a:pPr marL="463550">
              <a:tabLst>
                <a:tab pos="457200" algn="l"/>
                <a:tab pos="914400" algn="l"/>
                <a:tab pos="1371600" algn="l"/>
              </a:tabLst>
            </a:pPr>
            <a:r>
              <a:rPr lang="en-US" b="1" dirty="0" err="1" smtClean="0"/>
              <a:t>sMgr</a:t>
            </a:r>
            <a:r>
              <a:rPr lang="en-US" b="1" dirty="0" smtClean="0"/>
              <a:t> = (</a:t>
            </a:r>
            <a:r>
              <a:rPr lang="en-US" b="1" dirty="0" err="1" smtClean="0"/>
              <a:t>SensorManager</a:t>
            </a:r>
            <a:r>
              <a:rPr lang="en-US" b="1" dirty="0" smtClean="0"/>
              <a:t>) </a:t>
            </a:r>
            <a:r>
              <a:rPr lang="en-US" b="1" dirty="0" err="1" smtClean="0"/>
              <a:t>this.getSystemService</a:t>
            </a:r>
            <a:r>
              <a:rPr lang="en-US" b="1" dirty="0" smtClean="0"/>
              <a:t>(</a:t>
            </a:r>
            <a:r>
              <a:rPr lang="en-US" b="1" i="1" dirty="0" smtClean="0"/>
              <a:t>SENSOR_SERVICE);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i="1" dirty="0" smtClean="0"/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butuh</a:t>
            </a:r>
            <a:r>
              <a:rPr lang="en-US" dirty="0" smtClean="0"/>
              <a:t> </a:t>
            </a:r>
            <a:r>
              <a:rPr lang="en-US" dirty="0" err="1" smtClean="0"/>
              <a:t>inisialisai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Sensor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memanggil</a:t>
            </a:r>
            <a:r>
              <a:rPr lang="en-US" dirty="0" smtClean="0"/>
              <a:t> method </a:t>
            </a:r>
            <a:r>
              <a:rPr lang="en-US" dirty="0" err="1" smtClean="0"/>
              <a:t>getDefaultSensor</a:t>
            </a:r>
            <a:r>
              <a:rPr lang="en-US" dirty="0" smtClean="0"/>
              <a:t>()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SensorManager</a:t>
            </a:r>
            <a:r>
              <a:rPr lang="en-US" dirty="0" smtClean="0"/>
              <a:t>, </a:t>
            </a:r>
            <a:r>
              <a:rPr lang="en-US" dirty="0" err="1" smtClean="0"/>
              <a:t>semisal</a:t>
            </a:r>
            <a:r>
              <a:rPr lang="en-US" dirty="0" smtClean="0"/>
              <a:t>: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dirty="0" smtClean="0"/>
          </a:p>
          <a:p>
            <a:pPr marL="463550">
              <a:tabLst>
                <a:tab pos="457200" algn="l"/>
                <a:tab pos="914400" algn="l"/>
                <a:tab pos="1371600" algn="l"/>
              </a:tabLst>
            </a:pPr>
            <a:r>
              <a:rPr lang="en-US" b="1" dirty="0" smtClean="0"/>
              <a:t>Sensor light;</a:t>
            </a:r>
          </a:p>
          <a:p>
            <a:pPr marL="463550">
              <a:tabLst>
                <a:tab pos="457200" algn="l"/>
                <a:tab pos="914400" algn="l"/>
                <a:tab pos="1371600" algn="l"/>
              </a:tabLst>
            </a:pPr>
            <a:r>
              <a:rPr lang="en-US" b="1" dirty="0" smtClean="0"/>
              <a:t>light = </a:t>
            </a:r>
            <a:r>
              <a:rPr lang="en-US" b="1" dirty="0" err="1" smtClean="0"/>
              <a:t>sMgr.getDefaultSensor</a:t>
            </a:r>
            <a:r>
              <a:rPr lang="en-US" b="1" dirty="0" smtClean="0"/>
              <a:t>(</a:t>
            </a:r>
            <a:r>
              <a:rPr lang="en-US" b="1" dirty="0" err="1" smtClean="0"/>
              <a:t>Sensor.TYPE_LIGHT</a:t>
            </a:r>
            <a:r>
              <a:rPr lang="en-US" b="1" dirty="0" smtClean="0"/>
              <a:t>).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26940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SensorManager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685800"/>
            <a:ext cx="8458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 err="1" smtClean="0"/>
              <a:t>Sekali</a:t>
            </a:r>
            <a:r>
              <a:rPr lang="en-US" dirty="0" smtClean="0"/>
              <a:t> sensor </a:t>
            </a:r>
            <a:r>
              <a:rPr lang="en-US" dirty="0" err="1" smtClean="0"/>
              <a:t>dideklarasikan</a:t>
            </a:r>
            <a:r>
              <a:rPr lang="en-US" dirty="0" smtClean="0"/>
              <a:t>, </a:t>
            </a:r>
            <a:r>
              <a:rPr lang="en-US" dirty="0" err="1" smtClean="0"/>
              <a:t>butuh</a:t>
            </a:r>
            <a:r>
              <a:rPr lang="en-US" dirty="0" smtClean="0"/>
              <a:t> </a:t>
            </a:r>
            <a:r>
              <a:rPr lang="en-US" dirty="0" err="1" smtClean="0"/>
              <a:t>meregister</a:t>
            </a:r>
            <a:r>
              <a:rPr lang="en-US" dirty="0" smtClean="0"/>
              <a:t> listener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</a:t>
            </a:r>
            <a:r>
              <a:rPr lang="en-US" dirty="0" smtClean="0"/>
              <a:t>-override 2 method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onAccuracyChanged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onSensorChanged</a:t>
            </a:r>
            <a:r>
              <a:rPr lang="en-US" dirty="0" smtClean="0"/>
              <a:t>, </a:t>
            </a:r>
            <a:r>
              <a:rPr lang="en-US" dirty="0" err="1" smtClean="0"/>
              <a:t>sintaksnya</a:t>
            </a:r>
            <a:r>
              <a:rPr lang="en-US" dirty="0" smtClean="0"/>
              <a:t>: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dirty="0" smtClean="0"/>
          </a:p>
          <a:p>
            <a:pPr marL="463550">
              <a:tabLst>
                <a:tab pos="457200" algn="l"/>
                <a:tab pos="914400" algn="l"/>
                <a:tab pos="1371600" algn="l"/>
              </a:tabLst>
            </a:pPr>
            <a:r>
              <a:rPr lang="en-US" b="1" dirty="0" err="1" smtClean="0"/>
              <a:t>sMgr.registerListener</a:t>
            </a:r>
            <a:r>
              <a:rPr lang="en-US" b="1" dirty="0" smtClean="0"/>
              <a:t>(this, light, </a:t>
            </a:r>
            <a:r>
              <a:rPr lang="en-US" b="1" dirty="0" err="1" smtClean="0"/>
              <a:t>SensorManager.SENSOR_DELAY_NORMAL</a:t>
            </a:r>
            <a:r>
              <a:rPr lang="en-US" b="1" dirty="0" smtClean="0"/>
              <a:t>);</a:t>
            </a:r>
          </a:p>
          <a:p>
            <a:pPr marL="463550">
              <a:tabLst>
                <a:tab pos="457200" algn="l"/>
                <a:tab pos="914400" algn="l"/>
                <a:tab pos="1371600" algn="l"/>
              </a:tabLst>
            </a:pPr>
            <a:r>
              <a:rPr lang="en-US" b="1" dirty="0" smtClean="0"/>
              <a:t>public void </a:t>
            </a:r>
            <a:r>
              <a:rPr lang="en-US" b="1" dirty="0" err="1" smtClean="0"/>
              <a:t>onAccuracyChanged</a:t>
            </a:r>
            <a:r>
              <a:rPr lang="en-US" b="1" dirty="0" smtClean="0"/>
              <a:t>(Sensor </a:t>
            </a:r>
            <a:r>
              <a:rPr lang="en-US" b="1" dirty="0" err="1" smtClean="0"/>
              <a:t>sensor</a:t>
            </a:r>
            <a:r>
              <a:rPr lang="en-US" b="1" dirty="0" smtClean="0"/>
              <a:t>, </a:t>
            </a:r>
            <a:r>
              <a:rPr lang="en-US" b="1" dirty="0" err="1" smtClean="0"/>
              <a:t>int</a:t>
            </a:r>
            <a:r>
              <a:rPr lang="en-US" b="1" dirty="0" smtClean="0"/>
              <a:t> accuracy) {</a:t>
            </a:r>
          </a:p>
          <a:p>
            <a:pPr marL="463550">
              <a:tabLst>
                <a:tab pos="457200" algn="l"/>
                <a:tab pos="914400" algn="l"/>
                <a:tab pos="1371600" algn="l"/>
              </a:tabLst>
            </a:pPr>
            <a:r>
              <a:rPr lang="en-US" b="1" dirty="0" smtClean="0"/>
              <a:t>}</a:t>
            </a:r>
          </a:p>
          <a:p>
            <a:pPr marL="463550">
              <a:tabLst>
                <a:tab pos="457200" algn="l"/>
                <a:tab pos="914400" algn="l"/>
                <a:tab pos="1371600" algn="l"/>
              </a:tabLst>
            </a:pPr>
            <a:r>
              <a:rPr lang="en-US" b="1" dirty="0" smtClean="0"/>
              <a:t>public void </a:t>
            </a:r>
            <a:r>
              <a:rPr lang="en-US" b="1" dirty="0" err="1" smtClean="0"/>
              <a:t>onSensorChanged</a:t>
            </a:r>
            <a:r>
              <a:rPr lang="en-US" b="1" dirty="0" smtClean="0"/>
              <a:t>(</a:t>
            </a:r>
            <a:r>
              <a:rPr lang="en-US" b="1" dirty="0" err="1" smtClean="0"/>
              <a:t>SensorEvent</a:t>
            </a:r>
            <a:r>
              <a:rPr lang="en-US" b="1" dirty="0" smtClean="0"/>
              <a:t> event) {</a:t>
            </a:r>
          </a:p>
          <a:p>
            <a:pPr marL="463550">
              <a:tabLst>
                <a:tab pos="457200" algn="l"/>
                <a:tab pos="914400" algn="l"/>
                <a:tab pos="1371600" algn="l"/>
              </a:tabLst>
            </a:pPr>
            <a:r>
              <a:rPr lang="en-US" b="1" dirty="0" smtClean="0"/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" y="4016276"/>
            <a:ext cx="8458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sensor yang </a:t>
            </a:r>
            <a:r>
              <a:rPr lang="en-US" dirty="0" err="1" smtClean="0"/>
              <a:t>disupport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divais</a:t>
            </a:r>
            <a:r>
              <a:rPr lang="en-US" dirty="0" smtClean="0"/>
              <a:t> android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dipanggil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method </a:t>
            </a:r>
            <a:r>
              <a:rPr lang="en-US" dirty="0" err="1" smtClean="0"/>
              <a:t>getSensorList</a:t>
            </a:r>
            <a:r>
              <a:rPr lang="en-US" dirty="0" smtClean="0"/>
              <a:t>() yang </a:t>
            </a:r>
            <a:r>
              <a:rPr lang="en-US" dirty="0" err="1" smtClean="0"/>
              <a:t>mengembalikan</a:t>
            </a:r>
            <a:r>
              <a:rPr lang="en-US" dirty="0" smtClean="0"/>
              <a:t> list </a:t>
            </a:r>
            <a:r>
              <a:rPr lang="en-US" dirty="0" err="1" smtClean="0"/>
              <a:t>dari</a:t>
            </a:r>
            <a:r>
              <a:rPr lang="en-US" dirty="0" smtClean="0"/>
              <a:t> sensor (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, </a:t>
            </a:r>
            <a:r>
              <a:rPr lang="en-US" dirty="0" err="1" smtClean="0"/>
              <a:t>versi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). </a:t>
            </a:r>
            <a:r>
              <a:rPr lang="en-US" dirty="0" err="1" smtClean="0"/>
              <a:t>Iterasinya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dirty="0" smtClean="0"/>
          </a:p>
          <a:p>
            <a:pPr marL="463550"/>
            <a:r>
              <a:rPr lang="en-US" b="1" dirty="0" err="1" smtClean="0"/>
              <a:t>sMgr</a:t>
            </a:r>
            <a:r>
              <a:rPr lang="en-US" b="1" dirty="0" smtClean="0"/>
              <a:t> = (</a:t>
            </a:r>
            <a:r>
              <a:rPr lang="en-US" b="1" dirty="0" err="1" smtClean="0"/>
              <a:t>SensorManager</a:t>
            </a:r>
            <a:r>
              <a:rPr lang="en-US" b="1" dirty="0" smtClean="0"/>
              <a:t>) </a:t>
            </a:r>
            <a:r>
              <a:rPr lang="en-US" b="1" dirty="0" err="1" smtClean="0"/>
              <a:t>this.getSystemService</a:t>
            </a:r>
            <a:r>
              <a:rPr lang="en-US" b="1" dirty="0" smtClean="0"/>
              <a:t>(</a:t>
            </a:r>
            <a:r>
              <a:rPr lang="en-US" b="1" i="1" dirty="0" smtClean="0"/>
              <a:t>SENSOR_SERVICE);</a:t>
            </a:r>
          </a:p>
          <a:p>
            <a:pPr marL="463550"/>
            <a:r>
              <a:rPr lang="en-US" b="1" dirty="0" smtClean="0"/>
              <a:t>List&lt;Sensor&gt; list = </a:t>
            </a:r>
            <a:r>
              <a:rPr lang="en-US" b="1" dirty="0" err="1" smtClean="0"/>
              <a:t>sMgr.getSensorList</a:t>
            </a:r>
            <a:r>
              <a:rPr lang="en-US" b="1" dirty="0" smtClean="0"/>
              <a:t>(</a:t>
            </a:r>
            <a:r>
              <a:rPr lang="en-US" b="1" dirty="0" err="1" smtClean="0"/>
              <a:t>Sensor.</a:t>
            </a:r>
            <a:r>
              <a:rPr lang="en-US" b="1" i="1" dirty="0" err="1" smtClean="0"/>
              <a:t>TYPE_ALL</a:t>
            </a:r>
            <a:r>
              <a:rPr lang="en-US" b="1" i="1" dirty="0" smtClean="0"/>
              <a:t>);</a:t>
            </a:r>
          </a:p>
          <a:p>
            <a:pPr marL="463550"/>
            <a:r>
              <a:rPr lang="en-US" b="1" dirty="0" smtClean="0"/>
              <a:t>for(Sensor </a:t>
            </a:r>
            <a:r>
              <a:rPr lang="en-US" b="1" dirty="0" err="1" smtClean="0"/>
              <a:t>sensor:list</a:t>
            </a:r>
            <a:r>
              <a:rPr lang="en-US" b="1" dirty="0" smtClean="0"/>
              <a:t>) {</a:t>
            </a:r>
          </a:p>
          <a:p>
            <a:pPr marL="463550"/>
            <a:r>
              <a:rPr lang="en-US" b="1" dirty="0" smtClean="0"/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304800" y="3669268"/>
            <a:ext cx="4250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err="1" smtClean="0"/>
              <a:t>Contoh</a:t>
            </a:r>
            <a:r>
              <a:rPr lang="en-US" b="1" u="sng" dirty="0" smtClean="0"/>
              <a:t> Program:  List </a:t>
            </a:r>
            <a:r>
              <a:rPr lang="en-US" b="1" u="sng" dirty="0" err="1" smtClean="0"/>
              <a:t>dari</a:t>
            </a:r>
            <a:r>
              <a:rPr lang="en-US" b="1" u="sng" dirty="0" smtClean="0"/>
              <a:t> sensor yang </a:t>
            </a:r>
            <a:r>
              <a:rPr lang="en-US" b="1" u="sng" dirty="0" err="1" smtClean="0"/>
              <a:t>ada</a:t>
            </a:r>
            <a:endParaRPr lang="en-US" b="1" u="sng" dirty="0"/>
          </a:p>
        </p:txBody>
      </p:sp>
      <p:sp>
        <p:nvSpPr>
          <p:cNvPr id="10" name="Rectangle 9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68802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Contoh</a:t>
            </a:r>
            <a:r>
              <a:rPr lang="en-US" sz="3000" b="1" dirty="0" smtClean="0"/>
              <a:t> Program: List </a:t>
            </a:r>
            <a:r>
              <a:rPr lang="en-US" sz="3000" b="1" dirty="0" err="1" smtClean="0"/>
              <a:t>dari</a:t>
            </a:r>
            <a:r>
              <a:rPr lang="en-US" sz="3000" b="1" dirty="0" smtClean="0"/>
              <a:t> sensor yang </a:t>
            </a:r>
            <a:r>
              <a:rPr lang="en-US" sz="3000" b="1" dirty="0" err="1" smtClean="0"/>
              <a:t>ada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4008" y="685800"/>
            <a:ext cx="4343400" cy="59093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package </a:t>
            </a:r>
            <a:r>
              <a:rPr lang="en-US" dirty="0" err="1" smtClean="0"/>
              <a:t>com.example.ceksensor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 smtClean="0"/>
              <a:t>java.util.List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 smtClean="0"/>
              <a:t>android.app.Activity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android.hardware.Sensor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android.hardware.SensorManager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android.os.Bundle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android.view.Menu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android.view.MenuItem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android.widget.TextView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public class </a:t>
            </a:r>
            <a:r>
              <a:rPr lang="en-US" dirty="0" err="1" smtClean="0"/>
              <a:t>MainActivity</a:t>
            </a:r>
            <a:r>
              <a:rPr lang="en-US" dirty="0" smtClean="0"/>
              <a:t> extends Activity {</a:t>
            </a:r>
          </a:p>
          <a:p>
            <a:endParaRPr lang="en-US" dirty="0" smtClean="0"/>
          </a:p>
          <a:p>
            <a:r>
              <a:rPr lang="en-US" dirty="0" smtClean="0"/>
              <a:t>private </a:t>
            </a:r>
            <a:r>
              <a:rPr lang="en-US" dirty="0" err="1" smtClean="0"/>
              <a:t>SensorManager</a:t>
            </a:r>
            <a:r>
              <a:rPr lang="en-US" dirty="0" smtClean="0"/>
              <a:t> </a:t>
            </a:r>
            <a:r>
              <a:rPr lang="en-US" dirty="0" err="1" smtClean="0"/>
              <a:t>sMgr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@Override</a:t>
            </a:r>
          </a:p>
          <a:p>
            <a:r>
              <a:rPr lang="en-US" dirty="0" smtClean="0"/>
              <a:t>protected void </a:t>
            </a:r>
            <a:r>
              <a:rPr lang="en-US" dirty="0" err="1" smtClean="0"/>
              <a:t>onCreate</a:t>
            </a:r>
            <a:r>
              <a:rPr lang="en-US" dirty="0" smtClean="0"/>
              <a:t>(Bundle </a:t>
            </a:r>
            <a:r>
              <a:rPr lang="en-US" dirty="0" err="1" smtClean="0"/>
              <a:t>savedInstanceState</a:t>
            </a:r>
            <a:r>
              <a:rPr lang="en-US" dirty="0" smtClean="0"/>
              <a:t>) {</a:t>
            </a:r>
          </a:p>
          <a:p>
            <a:r>
              <a:rPr lang="en-US" dirty="0" err="1" smtClean="0"/>
              <a:t>super.onCreate</a:t>
            </a:r>
            <a:r>
              <a:rPr lang="en-US" dirty="0" smtClean="0"/>
              <a:t>(</a:t>
            </a:r>
            <a:r>
              <a:rPr lang="en-US" dirty="0" err="1" smtClean="0"/>
              <a:t>savedInstanceState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setContentView</a:t>
            </a:r>
            <a:r>
              <a:rPr lang="en-US" dirty="0" smtClean="0"/>
              <a:t>(</a:t>
            </a:r>
            <a:r>
              <a:rPr lang="en-US" dirty="0" err="1" smtClean="0"/>
              <a:t>R.layout.</a:t>
            </a:r>
            <a:r>
              <a:rPr lang="en-US" i="1" dirty="0" err="1" smtClean="0"/>
              <a:t>activity_main</a:t>
            </a:r>
            <a:r>
              <a:rPr lang="en-US" i="1" dirty="0" smtClean="0"/>
              <a:t>);</a:t>
            </a:r>
          </a:p>
        </p:txBody>
      </p:sp>
      <p:sp>
        <p:nvSpPr>
          <p:cNvPr id="9" name="Rectangle 8"/>
          <p:cNvSpPr/>
          <p:nvPr/>
        </p:nvSpPr>
        <p:spPr>
          <a:xfrm>
            <a:off x="4705064" y="685800"/>
            <a:ext cx="4343400" cy="50783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/>
              <a:t>TextView</a:t>
            </a:r>
            <a:r>
              <a:rPr lang="en-US" dirty="0" smtClean="0"/>
              <a:t> text1 = (</a:t>
            </a:r>
            <a:r>
              <a:rPr lang="en-US" dirty="0" err="1" smtClean="0"/>
              <a:t>TextView</a:t>
            </a:r>
            <a:r>
              <a:rPr lang="en-US" dirty="0" smtClean="0"/>
              <a:t>) </a:t>
            </a:r>
            <a:r>
              <a:rPr lang="en-US" dirty="0" err="1" smtClean="0"/>
              <a:t>findViewById</a:t>
            </a:r>
            <a:r>
              <a:rPr lang="en-US" dirty="0" smtClean="0"/>
              <a:t>(R.id.</a:t>
            </a:r>
            <a:r>
              <a:rPr lang="en-US" i="1" dirty="0" smtClean="0"/>
              <a:t>text1);</a:t>
            </a:r>
          </a:p>
          <a:p>
            <a:endParaRPr lang="en-US" dirty="0" smtClean="0"/>
          </a:p>
          <a:p>
            <a:r>
              <a:rPr lang="en-US" dirty="0" err="1" smtClean="0"/>
              <a:t>sMgr</a:t>
            </a:r>
            <a:r>
              <a:rPr lang="en-US" dirty="0" smtClean="0"/>
              <a:t> = (</a:t>
            </a:r>
            <a:r>
              <a:rPr lang="en-US" dirty="0" err="1" smtClean="0"/>
              <a:t>SensorManager</a:t>
            </a:r>
            <a:r>
              <a:rPr lang="en-US" dirty="0" smtClean="0"/>
              <a:t>) </a:t>
            </a:r>
            <a:r>
              <a:rPr lang="en-US" dirty="0" err="1" smtClean="0"/>
              <a:t>this.getSystemService</a:t>
            </a:r>
            <a:r>
              <a:rPr lang="en-US" dirty="0" smtClean="0"/>
              <a:t>(</a:t>
            </a:r>
            <a:r>
              <a:rPr lang="en-US" i="1" dirty="0" smtClean="0"/>
              <a:t>SENSOR_SERVICE);</a:t>
            </a:r>
          </a:p>
          <a:p>
            <a:r>
              <a:rPr lang="en-US" dirty="0" smtClean="0"/>
              <a:t>List&lt;Sensor&gt; list = </a:t>
            </a:r>
            <a:r>
              <a:rPr lang="en-US" dirty="0" err="1" smtClean="0"/>
              <a:t>sMgr.getSensorList</a:t>
            </a:r>
            <a:r>
              <a:rPr lang="en-US" dirty="0" smtClean="0"/>
              <a:t>(</a:t>
            </a:r>
            <a:r>
              <a:rPr lang="en-US" dirty="0" err="1" smtClean="0"/>
              <a:t>Sensor.</a:t>
            </a:r>
            <a:r>
              <a:rPr lang="en-US" i="1" dirty="0" err="1" smtClean="0"/>
              <a:t>TYPE_ALL</a:t>
            </a:r>
            <a:r>
              <a:rPr lang="en-US" i="1" dirty="0" smtClean="0"/>
              <a:t>);</a:t>
            </a:r>
          </a:p>
          <a:p>
            <a:endParaRPr lang="en-US" dirty="0" smtClean="0"/>
          </a:p>
          <a:p>
            <a:r>
              <a:rPr lang="en-US" dirty="0" err="1" smtClean="0"/>
              <a:t>StringBuilder</a:t>
            </a:r>
            <a:r>
              <a:rPr lang="en-US" dirty="0" smtClean="0"/>
              <a:t> data = new </a:t>
            </a:r>
            <a:r>
              <a:rPr lang="en-US" dirty="0" err="1" smtClean="0"/>
              <a:t>StringBuilder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for(Sensor </a:t>
            </a:r>
            <a:r>
              <a:rPr lang="en-US" dirty="0" err="1" smtClean="0"/>
              <a:t>sensor:list</a:t>
            </a:r>
            <a:r>
              <a:rPr lang="en-US" dirty="0" smtClean="0"/>
              <a:t>) {</a:t>
            </a:r>
          </a:p>
          <a:p>
            <a:r>
              <a:rPr lang="en-US" dirty="0" err="1" smtClean="0"/>
              <a:t>data.append</a:t>
            </a:r>
            <a:r>
              <a:rPr lang="en-US" dirty="0" smtClean="0"/>
              <a:t>(</a:t>
            </a:r>
            <a:r>
              <a:rPr lang="en-US" dirty="0" err="1" smtClean="0"/>
              <a:t>sensor.getName</a:t>
            </a:r>
            <a:r>
              <a:rPr lang="en-US" dirty="0" smtClean="0"/>
              <a:t>() +"\n");</a:t>
            </a:r>
          </a:p>
          <a:p>
            <a:r>
              <a:rPr lang="en-US" dirty="0" err="1" smtClean="0"/>
              <a:t>data.append</a:t>
            </a:r>
            <a:r>
              <a:rPr lang="en-US" dirty="0" smtClean="0"/>
              <a:t>(</a:t>
            </a:r>
            <a:r>
              <a:rPr lang="en-US" dirty="0" err="1" smtClean="0"/>
              <a:t>sensor.getVendor</a:t>
            </a:r>
            <a:r>
              <a:rPr lang="en-US" dirty="0" smtClean="0"/>
              <a:t>() + "\n");</a:t>
            </a:r>
          </a:p>
          <a:p>
            <a:r>
              <a:rPr lang="en-US" dirty="0" err="1" smtClean="0"/>
              <a:t>data.append</a:t>
            </a:r>
            <a:r>
              <a:rPr lang="en-US" dirty="0" smtClean="0"/>
              <a:t>(</a:t>
            </a:r>
            <a:r>
              <a:rPr lang="en-US" dirty="0" err="1" smtClean="0"/>
              <a:t>sensor.getVersion</a:t>
            </a:r>
            <a:r>
              <a:rPr lang="en-US" dirty="0" smtClean="0"/>
              <a:t>() + "\n");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text1.setText(data);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68802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Contoh</a:t>
            </a:r>
            <a:r>
              <a:rPr lang="en-US" sz="3000" b="1" dirty="0" smtClean="0"/>
              <a:t> Program: List </a:t>
            </a:r>
            <a:r>
              <a:rPr lang="en-US" sz="3000" b="1" dirty="0" err="1" smtClean="0"/>
              <a:t>dari</a:t>
            </a:r>
            <a:r>
              <a:rPr lang="en-US" sz="3000" b="1" dirty="0" smtClean="0"/>
              <a:t> sensor yang </a:t>
            </a:r>
            <a:r>
              <a:rPr lang="en-US" sz="3000" b="1" dirty="0" err="1" smtClean="0"/>
              <a:t>ada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914400"/>
            <a:ext cx="2627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Screenshot </a:t>
            </a:r>
            <a:r>
              <a:rPr lang="en-US" b="1" u="sng" dirty="0" err="1" smtClean="0"/>
              <a:t>dari</a:t>
            </a:r>
            <a:r>
              <a:rPr lang="en-US" b="1" u="sng" dirty="0" smtClean="0"/>
              <a:t> LG P698:</a:t>
            </a:r>
            <a:endParaRPr lang="en-US" b="1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447800"/>
            <a:ext cx="3467100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4724400" y="914400"/>
            <a:ext cx="3307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Screenshot </a:t>
            </a:r>
            <a:r>
              <a:rPr lang="en-US" b="1" u="sng" dirty="0" err="1" smtClean="0"/>
              <a:t>dari</a:t>
            </a:r>
            <a:r>
              <a:rPr lang="en-US" b="1" u="sng" dirty="0" smtClean="0"/>
              <a:t> Asus </a:t>
            </a:r>
            <a:r>
              <a:rPr lang="en-US" b="1" u="sng" dirty="0" err="1" smtClean="0"/>
              <a:t>Phonepad</a:t>
            </a:r>
            <a:r>
              <a:rPr lang="en-US" b="1" u="sng" dirty="0" smtClean="0"/>
              <a:t> :</a:t>
            </a:r>
            <a:endParaRPr lang="en-US" b="1" u="sng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 r="56175"/>
          <a:stretch>
            <a:fillRect/>
          </a:stretch>
        </p:blipFill>
        <p:spPr bwMode="auto">
          <a:xfrm>
            <a:off x="4841303" y="1406236"/>
            <a:ext cx="3464497" cy="5070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9641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Accelerometer : </a:t>
            </a:r>
            <a:r>
              <a:rPr lang="en-US" sz="3000" b="1" dirty="0" err="1" smtClean="0"/>
              <a:t>definisi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685800"/>
            <a:ext cx="84582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smtClean="0"/>
              <a:t>Accelerometer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Kompas</a:t>
            </a:r>
            <a:r>
              <a:rPr lang="en-US" sz="2400" dirty="0" smtClean="0"/>
              <a:t>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menyediakan</a:t>
            </a:r>
            <a:r>
              <a:rPr lang="en-US" sz="2400" dirty="0" smtClean="0"/>
              <a:t> </a:t>
            </a:r>
            <a:r>
              <a:rPr lang="en-US" sz="2400" dirty="0" err="1" smtClean="0"/>
              <a:t>fungsionalitas</a:t>
            </a:r>
            <a:r>
              <a:rPr lang="en-US" sz="2400" dirty="0" smtClean="0"/>
              <a:t> </a:t>
            </a:r>
            <a:r>
              <a:rPr lang="en-US" sz="2400" dirty="0" err="1" smtClean="0"/>
              <a:t>berdasarkan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perubahan</a:t>
            </a:r>
            <a:r>
              <a:rPr lang="en-US" sz="2400" dirty="0" smtClean="0"/>
              <a:t> </a:t>
            </a:r>
            <a:r>
              <a:rPr lang="en-US" sz="2400" dirty="0" err="1" smtClean="0"/>
              <a:t>orientasi</a:t>
            </a:r>
            <a:r>
              <a:rPr lang="en-US" sz="2400" dirty="0" smtClean="0"/>
              <a:t> </a:t>
            </a:r>
            <a:r>
              <a:rPr lang="en-US" sz="2400" dirty="0" err="1" smtClean="0"/>
              <a:t>divais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pergerakan</a:t>
            </a:r>
            <a:r>
              <a:rPr lang="en-US" sz="2400" dirty="0" smtClean="0"/>
              <a:t>.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400" dirty="0" smtClean="0"/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smtClean="0"/>
              <a:t>Sensor accelerometer </a:t>
            </a:r>
            <a:r>
              <a:rPr lang="en-US" sz="2400" dirty="0" err="1" smtClean="0"/>
              <a:t>mengukur</a:t>
            </a:r>
            <a:r>
              <a:rPr lang="en-US" sz="2400" dirty="0" smtClean="0"/>
              <a:t> </a:t>
            </a:r>
            <a:r>
              <a:rPr lang="en-US" sz="2400" dirty="0" err="1" smtClean="0"/>
              <a:t>akselerasi</a:t>
            </a:r>
            <a:r>
              <a:rPr lang="en-US" sz="2400" dirty="0" smtClean="0"/>
              <a:t> (</a:t>
            </a:r>
            <a:r>
              <a:rPr lang="en-US" sz="2400" dirty="0" err="1" smtClean="0"/>
              <a:t>perubahan</a:t>
            </a:r>
            <a:r>
              <a:rPr lang="en-US" sz="2400" dirty="0" smtClean="0"/>
              <a:t> </a:t>
            </a:r>
            <a:r>
              <a:rPr lang="en-US" sz="2400" dirty="0" err="1" smtClean="0"/>
              <a:t>kecepatan</a:t>
            </a:r>
            <a:r>
              <a:rPr lang="en-US" sz="2400" dirty="0" smtClean="0"/>
              <a:t> </a:t>
            </a:r>
            <a:r>
              <a:rPr lang="en-US" sz="2400" dirty="0" err="1" smtClean="0"/>
              <a:t>terhadap</a:t>
            </a:r>
            <a:r>
              <a:rPr lang="en-US" sz="2400" dirty="0" smtClean="0"/>
              <a:t> </a:t>
            </a:r>
            <a:r>
              <a:rPr lang="en-US" sz="2400" dirty="0" err="1" smtClean="0"/>
              <a:t>arah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diberikan</a:t>
            </a:r>
            <a:r>
              <a:rPr lang="en-US" sz="2400" dirty="0" smtClean="0"/>
              <a:t>).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sensor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mendeteksi</a:t>
            </a:r>
            <a:r>
              <a:rPr lang="en-US" sz="2400" dirty="0" smtClean="0"/>
              <a:t> </a:t>
            </a:r>
            <a:r>
              <a:rPr lang="en-US" sz="2400" dirty="0" err="1" smtClean="0"/>
              <a:t>pergerakan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perubahan</a:t>
            </a:r>
            <a:r>
              <a:rPr lang="en-US" sz="2400" dirty="0" smtClean="0"/>
              <a:t> </a:t>
            </a:r>
            <a:r>
              <a:rPr lang="en-US" sz="2400" dirty="0" err="1" smtClean="0"/>
              <a:t>kecepatan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pergerakan</a:t>
            </a:r>
            <a:r>
              <a:rPr lang="en-US" sz="2400" dirty="0" smtClean="0"/>
              <a:t>.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400" dirty="0" smtClean="0"/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kasus</a:t>
            </a:r>
            <a:r>
              <a:rPr lang="en-US" sz="2400" dirty="0" smtClean="0"/>
              <a:t> </a:t>
            </a:r>
            <a:r>
              <a:rPr lang="en-US" sz="2400" dirty="0" err="1" smtClean="0"/>
              <a:t>tertentu</a:t>
            </a:r>
            <a:r>
              <a:rPr lang="en-US" sz="2400" dirty="0" smtClean="0"/>
              <a:t>,  sensor </a:t>
            </a:r>
            <a:r>
              <a:rPr lang="en-US" sz="2400" dirty="0" err="1" smtClean="0"/>
              <a:t>butuh</a:t>
            </a:r>
            <a:r>
              <a:rPr lang="en-US" sz="2400" dirty="0" smtClean="0"/>
              <a:t> </a:t>
            </a:r>
            <a:r>
              <a:rPr lang="en-US" sz="2400" dirty="0" err="1" smtClean="0"/>
              <a:t>dikalibrasi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menghitung</a:t>
            </a:r>
            <a:r>
              <a:rPr lang="en-US" sz="2400" dirty="0" smtClean="0"/>
              <a:t> </a:t>
            </a:r>
            <a:r>
              <a:rPr lang="en-US" sz="2400" dirty="0" err="1" smtClean="0"/>
              <a:t>orientasi</a:t>
            </a:r>
            <a:r>
              <a:rPr lang="en-US" sz="2400" dirty="0" smtClean="0"/>
              <a:t> </a:t>
            </a:r>
            <a:r>
              <a:rPr lang="en-US" sz="2400" dirty="0" err="1" smtClean="0"/>
              <a:t>awal</a:t>
            </a:r>
            <a:r>
              <a:rPr lang="en-US" sz="2400" dirty="0" smtClean="0"/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54648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Accelerometer : </a:t>
            </a:r>
            <a:r>
              <a:rPr lang="en-US" sz="3000" b="1" dirty="0" err="1" smtClean="0"/>
              <a:t>sistem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koordinat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685800"/>
            <a:ext cx="8458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err="1" smtClean="0"/>
              <a:t>Akselerasi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diukur</a:t>
            </a:r>
            <a:r>
              <a:rPr lang="en-US" sz="2400" dirty="0" smtClean="0"/>
              <a:t> </a:t>
            </a:r>
            <a:r>
              <a:rPr lang="en-US" sz="2400" dirty="0" err="1" smtClean="0"/>
              <a:t>sepanjang</a:t>
            </a:r>
            <a:r>
              <a:rPr lang="en-US" sz="2400" dirty="0" smtClean="0"/>
              <a:t> 3 </a:t>
            </a:r>
            <a:r>
              <a:rPr lang="en-US" sz="2400" dirty="0" err="1" smtClean="0"/>
              <a:t>arah</a:t>
            </a:r>
            <a:r>
              <a:rPr lang="en-US" sz="2400" dirty="0" smtClean="0"/>
              <a:t> </a:t>
            </a:r>
            <a:r>
              <a:rPr lang="en-US" sz="2400" dirty="0" err="1" smtClean="0"/>
              <a:t>aksis</a:t>
            </a:r>
            <a:r>
              <a:rPr lang="en-US" sz="2400" dirty="0" smtClean="0"/>
              <a:t>: </a:t>
            </a:r>
            <a:r>
              <a:rPr lang="en-US" sz="2400" dirty="0" err="1" smtClean="0"/>
              <a:t>depan-belakang</a:t>
            </a:r>
            <a:r>
              <a:rPr lang="en-US" sz="2400" dirty="0" smtClean="0"/>
              <a:t>(longitudinal), </a:t>
            </a:r>
            <a:r>
              <a:rPr lang="en-US" sz="2400" dirty="0" err="1" smtClean="0"/>
              <a:t>kiri-kanan</a:t>
            </a:r>
            <a:r>
              <a:rPr lang="en-US" sz="2400" dirty="0" smtClean="0"/>
              <a:t> (lateral)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atas-bawah</a:t>
            </a:r>
            <a:r>
              <a:rPr lang="en-US" sz="2400" dirty="0" smtClean="0"/>
              <a:t> (</a:t>
            </a:r>
            <a:r>
              <a:rPr lang="en-US" sz="2400" dirty="0" err="1" smtClean="0"/>
              <a:t>vertikal</a:t>
            </a:r>
            <a:r>
              <a:rPr lang="en-US" sz="2400" dirty="0" smtClean="0"/>
              <a:t>). 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400" dirty="0" smtClean="0"/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smtClean="0"/>
              <a:t>Sensor manager </a:t>
            </a:r>
            <a:r>
              <a:rPr lang="en-US" sz="2400" dirty="0" err="1" smtClean="0"/>
              <a:t>menunjukkan</a:t>
            </a:r>
            <a:r>
              <a:rPr lang="en-US" sz="2400" dirty="0" smtClean="0"/>
              <a:t> </a:t>
            </a:r>
            <a:r>
              <a:rPr lang="en-US" sz="2400" dirty="0" err="1" smtClean="0"/>
              <a:t>perubahan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3 </a:t>
            </a:r>
            <a:r>
              <a:rPr lang="en-US" sz="2400" dirty="0" err="1" smtClean="0"/>
              <a:t>arah</a:t>
            </a:r>
            <a:r>
              <a:rPr lang="en-US" sz="2400" dirty="0" smtClean="0"/>
              <a:t> (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Gambar</a:t>
            </a:r>
            <a:r>
              <a:rPr lang="en-US" sz="2400" dirty="0" smtClean="0"/>
              <a:t>)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124200"/>
            <a:ext cx="2353145" cy="3331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3733800" y="3105834"/>
            <a:ext cx="5105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463550">
              <a:buFont typeface="Wingdings" pitchFamily="2" charset="2"/>
              <a:buChar char="ü"/>
              <a:tabLst>
                <a:tab pos="457200" algn="l"/>
                <a:tab pos="914400" algn="l"/>
                <a:tab pos="1371600" algn="l"/>
              </a:tabLst>
            </a:pPr>
            <a:r>
              <a:rPr lang="en-US" dirty="0" err="1" smtClean="0"/>
              <a:t>Vertikal</a:t>
            </a:r>
            <a:r>
              <a:rPr lang="en-US" dirty="0" smtClean="0"/>
              <a:t> :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bawah</a:t>
            </a:r>
            <a:r>
              <a:rPr lang="en-US" dirty="0" smtClean="0"/>
              <a:t>,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mana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positif</a:t>
            </a:r>
            <a:r>
              <a:rPr lang="en-US" dirty="0" smtClean="0"/>
              <a:t>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arah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divais</a:t>
            </a:r>
            <a:r>
              <a:rPr lang="en-US" dirty="0" smtClean="0"/>
              <a:t> </a:t>
            </a:r>
            <a:r>
              <a:rPr lang="en-US" dirty="0" err="1" smtClean="0"/>
              <a:t>diangkat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endParaRPr lang="en-US" dirty="0" smtClean="0"/>
          </a:p>
          <a:p>
            <a:pPr marL="463550" indent="-463550">
              <a:buFont typeface="Wingdings" pitchFamily="2" charset="2"/>
              <a:buChar char="ü"/>
              <a:tabLst>
                <a:tab pos="457200" algn="l"/>
                <a:tab pos="914400" algn="l"/>
                <a:tab pos="1371600" algn="l"/>
              </a:tabLst>
            </a:pPr>
            <a:r>
              <a:rPr lang="en-US" dirty="0" smtClean="0"/>
              <a:t>Longitudinal: </a:t>
            </a:r>
            <a:r>
              <a:rPr lang="en-US" dirty="0" err="1" smtClean="0"/>
              <a:t>depan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r>
              <a:rPr lang="en-US" dirty="0" smtClean="0"/>
              <a:t>,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mana</a:t>
            </a:r>
            <a:r>
              <a:rPr lang="en-US" dirty="0" smtClean="0"/>
              <a:t> </a:t>
            </a:r>
            <a:r>
              <a:rPr lang="en-US" dirty="0" err="1" smtClean="0"/>
              <a:t>akselerasi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depan</a:t>
            </a:r>
            <a:r>
              <a:rPr lang="en-US" dirty="0" smtClean="0"/>
              <a:t> </a:t>
            </a:r>
            <a:r>
              <a:rPr lang="en-US" dirty="0" err="1" smtClean="0"/>
              <a:t>bernilai</a:t>
            </a:r>
            <a:r>
              <a:rPr lang="en-US" dirty="0" smtClean="0"/>
              <a:t> </a:t>
            </a:r>
            <a:r>
              <a:rPr lang="en-US" dirty="0" err="1" smtClean="0"/>
              <a:t>positif</a:t>
            </a:r>
            <a:r>
              <a:rPr lang="en-US" dirty="0" smtClean="0"/>
              <a:t>. </a:t>
            </a:r>
          </a:p>
          <a:p>
            <a:pPr marL="463550" indent="-463550">
              <a:buFont typeface="Wingdings" pitchFamily="2" charset="2"/>
              <a:buChar char="ü"/>
              <a:tabLst>
                <a:tab pos="457200" algn="l"/>
                <a:tab pos="914400" algn="l"/>
                <a:tab pos="1371600" algn="l"/>
              </a:tabLst>
            </a:pPr>
            <a:r>
              <a:rPr lang="en-US" dirty="0" smtClean="0"/>
              <a:t>Lateral: </a:t>
            </a:r>
            <a:r>
              <a:rPr lang="en-US" dirty="0" err="1" smtClean="0"/>
              <a:t>kiri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r>
              <a:rPr lang="en-US" dirty="0" smtClean="0"/>
              <a:t>,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mana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positif</a:t>
            </a:r>
            <a:r>
              <a:rPr lang="en-US" dirty="0" smtClean="0"/>
              <a:t>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arah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divais</a:t>
            </a:r>
            <a:r>
              <a:rPr lang="en-US" dirty="0" smtClean="0"/>
              <a:t>, 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negatif</a:t>
            </a:r>
            <a:r>
              <a:rPr lang="en-US" dirty="0" smtClean="0"/>
              <a:t> </a:t>
            </a:r>
            <a:r>
              <a:rPr lang="en-US" dirty="0" err="1" smtClean="0"/>
              <a:t>arah</a:t>
            </a:r>
            <a:r>
              <a:rPr lang="en-US" dirty="0" smtClean="0"/>
              <a:t> </a:t>
            </a:r>
            <a:r>
              <a:rPr lang="en-US" dirty="0" err="1" smtClean="0"/>
              <a:t>sebaliknya</a:t>
            </a:r>
            <a:r>
              <a:rPr lang="en-US" dirty="0" smtClean="0"/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82502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Accelerometer : </a:t>
            </a:r>
            <a:r>
              <a:rPr lang="en-US" sz="3000" b="1" dirty="0" err="1" smtClean="0"/>
              <a:t>Contoh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aplikasi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cek</a:t>
            </a:r>
            <a:r>
              <a:rPr lang="en-US" sz="3000" b="1" dirty="0" smtClean="0"/>
              <a:t> accelerometer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739200"/>
            <a:ext cx="4648200" cy="5509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/>
              <a:t>package </a:t>
            </a:r>
            <a:r>
              <a:rPr lang="en-US" sz="1600" dirty="0" err="1" smtClean="0"/>
              <a:t>com.example.cekaccelerometer</a:t>
            </a:r>
            <a:r>
              <a:rPr lang="en-US" sz="1600" dirty="0" smtClean="0"/>
              <a:t>;</a:t>
            </a:r>
          </a:p>
          <a:p>
            <a:endParaRPr lang="en-US" sz="1600" dirty="0" smtClean="0"/>
          </a:p>
          <a:p>
            <a:r>
              <a:rPr lang="en-US" sz="1600" dirty="0" smtClean="0"/>
              <a:t>import </a:t>
            </a:r>
            <a:r>
              <a:rPr lang="en-US" sz="1600" dirty="0" err="1" smtClean="0"/>
              <a:t>android.app.Activity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import </a:t>
            </a:r>
            <a:r>
              <a:rPr lang="en-US" sz="1600" dirty="0" err="1" smtClean="0"/>
              <a:t>android.content.Context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import </a:t>
            </a:r>
            <a:r>
              <a:rPr lang="en-US" sz="1600" dirty="0" err="1" smtClean="0"/>
              <a:t>android.hardware.Sensor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import </a:t>
            </a:r>
            <a:r>
              <a:rPr lang="en-US" sz="1600" dirty="0" err="1" smtClean="0"/>
              <a:t>android.hardware.SensorEvent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import </a:t>
            </a:r>
            <a:r>
              <a:rPr lang="en-US" sz="1600" dirty="0" err="1" smtClean="0"/>
              <a:t>android.hardware.SensorEventListener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import </a:t>
            </a:r>
            <a:r>
              <a:rPr lang="en-US" sz="1600" dirty="0" err="1" smtClean="0"/>
              <a:t>android.hardware.SensorManager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import </a:t>
            </a:r>
            <a:r>
              <a:rPr lang="en-US" sz="1600" dirty="0" err="1" smtClean="0"/>
              <a:t>android.os.Bundle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import </a:t>
            </a:r>
            <a:r>
              <a:rPr lang="en-US" sz="1600" dirty="0" err="1" smtClean="0"/>
              <a:t>android.view.Menu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import </a:t>
            </a:r>
            <a:r>
              <a:rPr lang="en-US" sz="1600" dirty="0" err="1" smtClean="0"/>
              <a:t>android.view.MenuItem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import </a:t>
            </a:r>
            <a:r>
              <a:rPr lang="en-US" sz="1600" dirty="0" err="1" smtClean="0"/>
              <a:t>android.widget.TextView</a:t>
            </a:r>
            <a:r>
              <a:rPr lang="en-US" sz="1600" dirty="0" smtClean="0"/>
              <a:t>;</a:t>
            </a:r>
          </a:p>
          <a:p>
            <a:endParaRPr lang="en-US" sz="1600" dirty="0" smtClean="0"/>
          </a:p>
          <a:p>
            <a:r>
              <a:rPr lang="en-US" sz="1600" dirty="0" smtClean="0"/>
              <a:t>public class </a:t>
            </a:r>
            <a:r>
              <a:rPr lang="en-US" sz="1600" dirty="0" err="1" smtClean="0"/>
              <a:t>MainActivity</a:t>
            </a:r>
            <a:r>
              <a:rPr lang="en-US" sz="1600" dirty="0" smtClean="0"/>
              <a:t> extends Activity implements </a:t>
            </a:r>
            <a:r>
              <a:rPr lang="en-US" sz="1600" dirty="0" err="1" smtClean="0"/>
              <a:t>SensorEventListener</a:t>
            </a:r>
            <a:r>
              <a:rPr lang="en-US" sz="1600" dirty="0" smtClean="0"/>
              <a:t>  {</a:t>
            </a:r>
          </a:p>
          <a:p>
            <a:r>
              <a:rPr lang="en-US" sz="1600" dirty="0" err="1" smtClean="0"/>
              <a:t>TextView</a:t>
            </a:r>
            <a:r>
              <a:rPr lang="en-US" sz="1600" dirty="0" smtClean="0"/>
              <a:t> text1;</a:t>
            </a:r>
          </a:p>
          <a:p>
            <a:r>
              <a:rPr lang="en-US" sz="1600" dirty="0" err="1" smtClean="0"/>
              <a:t>StringBuilder</a:t>
            </a:r>
            <a:r>
              <a:rPr lang="en-US" sz="1600" dirty="0" smtClean="0"/>
              <a:t> data = new </a:t>
            </a:r>
            <a:r>
              <a:rPr lang="en-US" sz="1600" dirty="0" err="1" smtClean="0"/>
              <a:t>StringBuilder</a:t>
            </a:r>
            <a:r>
              <a:rPr lang="en-US" sz="1600" dirty="0" smtClean="0"/>
              <a:t>();</a:t>
            </a:r>
          </a:p>
          <a:p>
            <a:endParaRPr lang="en-US" sz="1600" dirty="0" smtClean="0"/>
          </a:p>
          <a:p>
            <a:r>
              <a:rPr lang="en-US" sz="1600" dirty="0" smtClean="0"/>
              <a:t>@Override</a:t>
            </a:r>
          </a:p>
          <a:p>
            <a:r>
              <a:rPr lang="en-US" sz="1600" dirty="0" smtClean="0"/>
              <a:t>protected void </a:t>
            </a:r>
            <a:r>
              <a:rPr lang="en-US" sz="1600" dirty="0" err="1" smtClean="0"/>
              <a:t>onCreate</a:t>
            </a:r>
            <a:r>
              <a:rPr lang="en-US" sz="1600" dirty="0" smtClean="0"/>
              <a:t>(Bundle </a:t>
            </a:r>
            <a:r>
              <a:rPr lang="en-US" sz="1600" dirty="0" err="1" smtClean="0"/>
              <a:t>savedInstanceState</a:t>
            </a:r>
            <a:r>
              <a:rPr lang="en-US" sz="1600" dirty="0" smtClean="0"/>
              <a:t>) {</a:t>
            </a:r>
          </a:p>
          <a:p>
            <a:r>
              <a:rPr lang="en-US" sz="1600" dirty="0" err="1" smtClean="0"/>
              <a:t>super.onCreate</a:t>
            </a:r>
            <a:r>
              <a:rPr lang="en-US" sz="1600" dirty="0" smtClean="0"/>
              <a:t>(</a:t>
            </a:r>
            <a:r>
              <a:rPr lang="en-US" sz="1600" dirty="0" err="1" smtClean="0"/>
              <a:t>savedInstanceState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text1 = new </a:t>
            </a:r>
            <a:r>
              <a:rPr lang="en-US" sz="1600" dirty="0" err="1" smtClean="0"/>
              <a:t>TextView</a:t>
            </a:r>
            <a:r>
              <a:rPr lang="en-US" sz="1600" dirty="0" smtClean="0"/>
              <a:t>(this);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89144" y="762000"/>
            <a:ext cx="4419600" cy="5509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/>
              <a:t>text1 = new </a:t>
            </a:r>
            <a:r>
              <a:rPr lang="en-US" sz="1600" dirty="0" err="1" smtClean="0"/>
              <a:t>TextView</a:t>
            </a:r>
            <a:r>
              <a:rPr lang="en-US" sz="1600" dirty="0" smtClean="0"/>
              <a:t>(this);</a:t>
            </a:r>
          </a:p>
          <a:p>
            <a:r>
              <a:rPr lang="en-US" sz="1600" dirty="0" err="1" smtClean="0"/>
              <a:t>setContentView</a:t>
            </a:r>
            <a:r>
              <a:rPr lang="en-US" sz="1600" dirty="0" smtClean="0"/>
              <a:t>(text1);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SensorManager</a:t>
            </a:r>
            <a:r>
              <a:rPr lang="en-US" sz="1600" dirty="0" smtClean="0"/>
              <a:t> </a:t>
            </a:r>
            <a:r>
              <a:rPr lang="en-US" sz="1600" dirty="0" err="1" smtClean="0"/>
              <a:t>sMgr</a:t>
            </a:r>
            <a:r>
              <a:rPr lang="en-US" sz="1600" dirty="0" smtClean="0"/>
              <a:t> = (</a:t>
            </a:r>
            <a:r>
              <a:rPr lang="en-US" sz="1600" dirty="0" err="1" smtClean="0"/>
              <a:t>SensorManager</a:t>
            </a:r>
            <a:r>
              <a:rPr lang="en-US" sz="1600" dirty="0" smtClean="0"/>
              <a:t>) </a:t>
            </a:r>
          </a:p>
          <a:p>
            <a:r>
              <a:rPr lang="en-US" sz="1600" dirty="0" smtClean="0"/>
              <a:t>       </a:t>
            </a:r>
            <a:r>
              <a:rPr lang="en-US" sz="1600" dirty="0" err="1" smtClean="0"/>
              <a:t>getSystemService</a:t>
            </a:r>
            <a:r>
              <a:rPr lang="en-US" sz="1600" dirty="0" smtClean="0"/>
              <a:t>(</a:t>
            </a:r>
            <a:r>
              <a:rPr lang="en-US" sz="1600" dirty="0" err="1" smtClean="0"/>
              <a:t>Context.</a:t>
            </a:r>
            <a:r>
              <a:rPr lang="en-US" sz="1600" i="1" dirty="0" err="1" smtClean="0"/>
              <a:t>SENSOR_SERVICE</a:t>
            </a:r>
            <a:r>
              <a:rPr lang="en-US" sz="1600" i="1" dirty="0" smtClean="0"/>
              <a:t>);</a:t>
            </a:r>
          </a:p>
          <a:p>
            <a:r>
              <a:rPr lang="en-US" sz="1600" dirty="0" smtClean="0"/>
              <a:t>Sensor accelerometer = </a:t>
            </a:r>
            <a:r>
              <a:rPr lang="en-US" sz="1600" dirty="0" err="1" smtClean="0"/>
              <a:t>sMgr.getDefaultSensor</a:t>
            </a:r>
            <a:r>
              <a:rPr lang="en-US" sz="1600" dirty="0" smtClean="0"/>
              <a:t>(</a:t>
            </a:r>
          </a:p>
          <a:p>
            <a:r>
              <a:rPr lang="en-US" sz="1600" dirty="0" smtClean="0"/>
              <a:t>       </a:t>
            </a:r>
            <a:r>
              <a:rPr lang="en-US" sz="1600" dirty="0" err="1" smtClean="0"/>
              <a:t>Sensor.</a:t>
            </a:r>
            <a:r>
              <a:rPr lang="en-US" sz="1600" i="1" dirty="0" err="1" smtClean="0"/>
              <a:t>TYPE_ACCELEROMETER</a:t>
            </a:r>
            <a:r>
              <a:rPr lang="en-US" sz="1600" i="1" dirty="0" smtClean="0"/>
              <a:t>);</a:t>
            </a:r>
          </a:p>
          <a:p>
            <a:r>
              <a:rPr lang="en-US" sz="1600" dirty="0" err="1" smtClean="0"/>
              <a:t>sMgr.registerListener</a:t>
            </a:r>
            <a:r>
              <a:rPr lang="en-US" sz="1600" dirty="0" smtClean="0"/>
              <a:t>(this, accelerometer, </a:t>
            </a:r>
            <a:r>
              <a:rPr lang="en-US" sz="1600" dirty="0" err="1" smtClean="0"/>
              <a:t>sMgr.</a:t>
            </a:r>
            <a:r>
              <a:rPr lang="en-US" sz="1600" i="1" dirty="0" err="1" smtClean="0"/>
              <a:t>SENSOR_DELAY_NORMAL</a:t>
            </a:r>
            <a:r>
              <a:rPr lang="en-US" sz="1600" i="1" dirty="0" smtClean="0"/>
              <a:t>);</a:t>
            </a:r>
          </a:p>
          <a:p>
            <a:r>
              <a:rPr lang="en-US" sz="1600" dirty="0" smtClean="0"/>
              <a:t>}</a:t>
            </a:r>
          </a:p>
          <a:p>
            <a:endParaRPr lang="en-US" sz="1600" dirty="0" smtClean="0"/>
          </a:p>
          <a:p>
            <a:r>
              <a:rPr lang="en-US" sz="1600" dirty="0" smtClean="0"/>
              <a:t>public void </a:t>
            </a:r>
            <a:r>
              <a:rPr lang="en-US" sz="1600" dirty="0" err="1" smtClean="0"/>
              <a:t>onAccuracyChanged</a:t>
            </a:r>
            <a:r>
              <a:rPr lang="en-US" sz="1600" dirty="0" smtClean="0"/>
              <a:t>(Sensor </a:t>
            </a:r>
            <a:r>
              <a:rPr lang="en-US" sz="1600" dirty="0" err="1" smtClean="0"/>
              <a:t>sensor</a:t>
            </a:r>
            <a:r>
              <a:rPr lang="en-US" sz="1600" dirty="0" smtClean="0"/>
              <a:t>, </a:t>
            </a:r>
            <a:r>
              <a:rPr lang="en-US" sz="1600" dirty="0" err="1" smtClean="0"/>
              <a:t>int</a:t>
            </a:r>
            <a:r>
              <a:rPr lang="en-US" sz="1600" dirty="0" smtClean="0"/>
              <a:t> accuracy) {</a:t>
            </a:r>
          </a:p>
          <a:p>
            <a:r>
              <a:rPr lang="en-US" sz="1600" dirty="0" smtClean="0"/>
              <a:t>}</a:t>
            </a:r>
          </a:p>
          <a:p>
            <a:r>
              <a:rPr lang="en-US" sz="1600" dirty="0" smtClean="0"/>
              <a:t>public void </a:t>
            </a:r>
            <a:r>
              <a:rPr lang="en-US" sz="1600" dirty="0" err="1" smtClean="0"/>
              <a:t>onSensorChanged</a:t>
            </a:r>
            <a:r>
              <a:rPr lang="en-US" sz="1600" dirty="0" smtClean="0"/>
              <a:t>(</a:t>
            </a:r>
            <a:r>
              <a:rPr lang="en-US" sz="1600" dirty="0" err="1" smtClean="0"/>
              <a:t>SensorEvent</a:t>
            </a:r>
            <a:r>
              <a:rPr lang="en-US" sz="1600" dirty="0" smtClean="0"/>
              <a:t> event) {</a:t>
            </a:r>
          </a:p>
          <a:p>
            <a:r>
              <a:rPr lang="en-US" sz="1600" dirty="0" err="1" smtClean="0"/>
              <a:t>data.setLength</a:t>
            </a:r>
            <a:r>
              <a:rPr lang="en-US" sz="1600" dirty="0" smtClean="0"/>
              <a:t>(0);</a:t>
            </a:r>
          </a:p>
          <a:p>
            <a:r>
              <a:rPr lang="en-US" sz="1600" dirty="0" err="1" smtClean="0"/>
              <a:t>data.append</a:t>
            </a:r>
            <a:r>
              <a:rPr lang="en-US" sz="1600" dirty="0" smtClean="0"/>
              <a:t>("x: "); </a:t>
            </a:r>
            <a:r>
              <a:rPr lang="en-US" sz="1600" dirty="0" err="1" smtClean="0"/>
              <a:t>data.append</a:t>
            </a:r>
            <a:r>
              <a:rPr lang="en-US" sz="1600" dirty="0" smtClean="0"/>
              <a:t>(</a:t>
            </a:r>
            <a:r>
              <a:rPr lang="en-US" sz="1600" dirty="0" err="1" smtClean="0"/>
              <a:t>event.values</a:t>
            </a:r>
            <a:r>
              <a:rPr lang="en-US" sz="1600" dirty="0" smtClean="0"/>
              <a:t>[0]);</a:t>
            </a:r>
          </a:p>
          <a:p>
            <a:r>
              <a:rPr lang="en-US" sz="1600" dirty="0" err="1" smtClean="0"/>
              <a:t>data.append</a:t>
            </a:r>
            <a:r>
              <a:rPr lang="en-US" sz="1600" dirty="0" smtClean="0"/>
              <a:t>(", y: "); </a:t>
            </a:r>
            <a:r>
              <a:rPr lang="en-US" sz="1600" dirty="0" err="1" smtClean="0"/>
              <a:t>data.append</a:t>
            </a:r>
            <a:r>
              <a:rPr lang="en-US" sz="1600" dirty="0" smtClean="0"/>
              <a:t>(</a:t>
            </a:r>
            <a:r>
              <a:rPr lang="en-US" sz="1600" dirty="0" err="1" smtClean="0"/>
              <a:t>event.values</a:t>
            </a:r>
            <a:r>
              <a:rPr lang="en-US" sz="1600" dirty="0" smtClean="0"/>
              <a:t>[1]);</a:t>
            </a:r>
          </a:p>
          <a:p>
            <a:r>
              <a:rPr lang="en-US" sz="1600" dirty="0" err="1" smtClean="0"/>
              <a:t>data.append</a:t>
            </a:r>
            <a:r>
              <a:rPr lang="en-US" sz="1600" dirty="0" smtClean="0"/>
              <a:t>(", z: "); </a:t>
            </a:r>
            <a:r>
              <a:rPr lang="en-US" sz="1600" dirty="0" err="1" smtClean="0"/>
              <a:t>data.append</a:t>
            </a:r>
            <a:r>
              <a:rPr lang="en-US" sz="1600" dirty="0" smtClean="0"/>
              <a:t>(</a:t>
            </a:r>
            <a:r>
              <a:rPr lang="en-US" sz="1600" dirty="0" err="1" smtClean="0"/>
              <a:t>event.values</a:t>
            </a:r>
            <a:r>
              <a:rPr lang="en-US" sz="1600" dirty="0" smtClean="0"/>
              <a:t>[2]);</a:t>
            </a:r>
          </a:p>
          <a:p>
            <a:r>
              <a:rPr lang="en-US" sz="1600" dirty="0" smtClean="0"/>
              <a:t>text1.setText(</a:t>
            </a:r>
            <a:r>
              <a:rPr lang="en-US" sz="1600" dirty="0" err="1" smtClean="0"/>
              <a:t>data.toString</a:t>
            </a:r>
            <a:r>
              <a:rPr lang="en-US" sz="1600" dirty="0" smtClean="0"/>
              <a:t>());</a:t>
            </a:r>
          </a:p>
          <a:p>
            <a:r>
              <a:rPr lang="en-US" sz="1600" dirty="0" smtClean="0"/>
              <a:t>}</a:t>
            </a:r>
          </a:p>
          <a:p>
            <a:r>
              <a:rPr lang="en-US" sz="1600" dirty="0" smtClean="0"/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15192</TotalTime>
  <Words>1127</Words>
  <Application>Microsoft Office PowerPoint</Application>
  <PresentationFormat>On-screen Show (4:3)</PresentationFormat>
  <Paragraphs>259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LenovoY430</dc:creator>
  <cp:lastModifiedBy>M.Priyono Tri S</cp:lastModifiedBy>
  <cp:revision>408</cp:revision>
  <dcterms:created xsi:type="dcterms:W3CDTF">2006-08-16T00:00:00Z</dcterms:created>
  <dcterms:modified xsi:type="dcterms:W3CDTF">2015-05-13T00:43:35Z</dcterms:modified>
</cp:coreProperties>
</file>