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Pemrograman</a:t>
            </a:r>
            <a:r>
              <a:rPr lang="en-US" baseline="0" dirty="0" smtClean="0"/>
              <a:t> III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sulistyanto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Users\LenovoY430\Desktop\Image_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Pemrograman</a:t>
            </a:r>
            <a:r>
              <a:rPr lang="en-US" b="1" dirty="0" smtClean="0">
                <a:solidFill>
                  <a:srgbClr val="FFFF00"/>
                </a:solidFill>
              </a:rPr>
              <a:t> III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err="1" smtClean="0">
                <a:solidFill>
                  <a:srgbClr val="FFFF00"/>
                </a:solidFill>
              </a:rPr>
              <a:t>Pertemuan</a:t>
            </a:r>
            <a:r>
              <a:rPr lang="en-US" b="1" dirty="0" smtClean="0">
                <a:solidFill>
                  <a:srgbClr val="FFFF00"/>
                </a:solidFill>
              </a:rPr>
              <a:t> I : </a:t>
            </a:r>
            <a:r>
              <a:rPr lang="en-US" b="1" dirty="0" err="1" smtClean="0">
                <a:solidFill>
                  <a:srgbClr val="FFFF00"/>
                </a:solidFill>
              </a:rPr>
              <a:t>Kontrak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Kuliah</a:t>
            </a:r>
            <a:endParaRPr lang="id-ID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043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Pengenalan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029831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	</a:t>
            </a:r>
            <a:r>
              <a:rPr lang="en-US" sz="2000" dirty="0" smtClean="0"/>
              <a:t>M. </a:t>
            </a:r>
            <a:r>
              <a:rPr lang="en-US" sz="2000" dirty="0" err="1" smtClean="0"/>
              <a:t>Priyono</a:t>
            </a:r>
            <a:r>
              <a:rPr lang="en-US" sz="2000" dirty="0" smtClean="0"/>
              <a:t> Tri </a:t>
            </a:r>
            <a:r>
              <a:rPr lang="en-US" sz="2000" dirty="0" err="1" smtClean="0"/>
              <a:t>Sulistyanto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Birthday</a:t>
            </a:r>
            <a:r>
              <a:rPr lang="en-US" sz="2000" b="1" dirty="0" smtClean="0"/>
              <a:t>	</a:t>
            </a:r>
            <a:r>
              <a:rPr lang="en-US" sz="2000" dirty="0" smtClean="0"/>
              <a:t>April, 1982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en-US" sz="2000" b="1" dirty="0" smtClean="0"/>
              <a:t>	</a:t>
            </a:r>
            <a:r>
              <a:rPr lang="en-US" sz="2000" dirty="0" smtClean="0"/>
              <a:t>S.T. (S1) from </a:t>
            </a:r>
            <a:r>
              <a:rPr lang="en-US" sz="2000" dirty="0" err="1" smtClean="0"/>
              <a:t>Fisika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, </a:t>
            </a:r>
            <a:r>
              <a:rPr lang="en-US" sz="2000" dirty="0" err="1" smtClean="0"/>
              <a:t>Univesitas</a:t>
            </a:r>
            <a:r>
              <a:rPr lang="en-US" sz="2000" dirty="0" smtClean="0"/>
              <a:t> </a:t>
            </a:r>
            <a:r>
              <a:rPr lang="en-US" sz="2000" dirty="0" err="1" smtClean="0"/>
              <a:t>Gadjah</a:t>
            </a:r>
            <a:r>
              <a:rPr lang="en-US" sz="2000" dirty="0" smtClean="0"/>
              <a:t> </a:t>
            </a:r>
            <a:r>
              <a:rPr lang="en-US" sz="2000" dirty="0" err="1" smtClean="0"/>
              <a:t>Mada</a:t>
            </a:r>
            <a:r>
              <a:rPr lang="en-US" sz="2000" dirty="0" smtClean="0"/>
              <a:t> in 2005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	M. Eng (S2) from Computer Science and Information Engineering, Asia University (Taiwan) in 2010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2"/>
              </a:rPr>
              <a:t>msulistyanto@gmail.com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HP	085736692124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083784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Work experiences</a:t>
            </a:r>
            <a:r>
              <a:rPr lang="en-US" sz="2000" b="1" dirty="0" smtClean="0"/>
              <a:t>	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2008-2010	</a:t>
            </a:r>
            <a:r>
              <a:rPr lang="en-US" sz="2000" dirty="0" smtClean="0"/>
              <a:t>Researcher with Asia University and Vanguard International Semiconductor (VIS)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	</a:t>
            </a:r>
            <a:r>
              <a:rPr lang="en-US" sz="2000" dirty="0" smtClean="0"/>
              <a:t>Internee for Device Engineer of VIS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2010-2014  	</a:t>
            </a:r>
            <a:r>
              <a:rPr lang="en-US" sz="2000" dirty="0" smtClean="0"/>
              <a:t>R&amp;D Engineer of VIS</a:t>
            </a:r>
            <a:endParaRPr lang="en-US" sz="2000" dirty="0"/>
          </a:p>
        </p:txBody>
      </p:sp>
      <p:pic>
        <p:nvPicPr>
          <p:cNvPr id="6" name="Picture 5" descr="Image_0"/>
          <p:cNvPicPr/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762000" y="10668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754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Peraturan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Minimum </a:t>
            </a:r>
            <a:r>
              <a:rPr lang="en-US" sz="2400" b="1" dirty="0" err="1" smtClean="0"/>
              <a:t>kehadiran</a:t>
            </a:r>
            <a:r>
              <a:rPr lang="en-US" sz="2400" b="1" dirty="0" smtClean="0"/>
              <a:t> 75% (12  </a:t>
            </a:r>
            <a:r>
              <a:rPr lang="en-US" sz="2400" b="1" dirty="0" err="1" smtClean="0"/>
              <a:t>pertemuan</a:t>
            </a:r>
            <a:r>
              <a:rPr lang="en-US" sz="2400" b="1" dirty="0" smtClean="0"/>
              <a:t>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susulan</a:t>
            </a:r>
            <a:r>
              <a:rPr lang="en-US" sz="2400" b="1" dirty="0" smtClean="0"/>
              <a:t>.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Total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Tugas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PR,Quiz</a:t>
            </a:r>
            <a:r>
              <a:rPr lang="en-US" sz="2400" b="1" dirty="0" smtClean="0"/>
              <a:t>)  (15%) + </a:t>
            </a:r>
            <a:r>
              <a:rPr lang="en-US" sz="2400" b="1" dirty="0" err="1" smtClean="0"/>
              <a:t>Praktikum</a:t>
            </a:r>
            <a:r>
              <a:rPr lang="en-US" sz="2400" b="1" dirty="0" smtClean="0"/>
              <a:t> (25%)+UTS (20%) + UAS (40%)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Kalau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permasalahan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langsung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bertanya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Dosen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Penguasaan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bahasa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PHP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Penguasaan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bahasa</a:t>
            </a:r>
            <a:r>
              <a:rPr lang="en-US" sz="2400" b="1" dirty="0" smtClean="0"/>
              <a:t> DB SQL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server </a:t>
            </a:r>
            <a:r>
              <a:rPr lang="en-US" sz="2400" b="1" dirty="0" err="1" smtClean="0"/>
              <a:t>MySQL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Penguasaan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bahasa</a:t>
            </a:r>
            <a:r>
              <a:rPr lang="en-US" sz="2400" b="1" dirty="0" smtClean="0"/>
              <a:t> JavaScript (JS)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260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Materi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PHP core (</a:t>
            </a:r>
            <a:r>
              <a:rPr lang="en-US" sz="2400" b="1" dirty="0" err="1" smtClean="0"/>
              <a:t>perintah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dasar</a:t>
            </a:r>
            <a:r>
              <a:rPr lang="en-US" sz="2400" b="1" dirty="0" smtClean="0"/>
              <a:t> PHP)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Koneksi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MySQL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Library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PHP (</a:t>
            </a:r>
            <a:r>
              <a:rPr lang="en-US" sz="2400" b="1" dirty="0" err="1" smtClean="0"/>
              <a:t>PDFmaker</a:t>
            </a:r>
            <a:r>
              <a:rPr lang="en-US" sz="2400" b="1" dirty="0" smtClean="0"/>
              <a:t>, Image, Icon, </a:t>
            </a:r>
            <a:r>
              <a:rPr lang="en-US" sz="2400" b="1" dirty="0" err="1" smtClean="0"/>
              <a:t>dan</a:t>
            </a:r>
            <a:r>
              <a:rPr lang="en-US" sz="2400" b="1" smtClean="0"/>
              <a:t> lain-lain)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Aplikasi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sederhana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contoh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buku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tamu</a:t>
            </a:r>
            <a:r>
              <a:rPr lang="en-US" sz="2400" b="1" dirty="0" smtClean="0"/>
              <a:t>)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Aplikasi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lanjut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Pemrograman III Pertemuan I : Kontrak Kuliah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III Pertemuan I : Kontrak Kuliah</dc:title>
  <dc:creator>LenovoY430</dc:creator>
  <cp:lastModifiedBy>M.Priyono Tri S</cp:lastModifiedBy>
  <cp:revision>3</cp:revision>
  <dcterms:created xsi:type="dcterms:W3CDTF">2006-08-16T00:00:00Z</dcterms:created>
  <dcterms:modified xsi:type="dcterms:W3CDTF">2016-09-14T03:49:59Z</dcterms:modified>
</cp:coreProperties>
</file>