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4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Pemrograman</a:t>
            </a:r>
            <a:r>
              <a:rPr lang="en-US" baseline="0" dirty="0" smtClean="0"/>
              <a:t> III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</a:rPr>
              <a:t>Pemrograman</a:t>
            </a:r>
            <a:r>
              <a:rPr lang="en-US" b="1" dirty="0" smtClean="0">
                <a:solidFill>
                  <a:srgbClr val="FFFF00"/>
                </a:solidFill>
              </a:rPr>
              <a:t> III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err="1" smtClean="0">
                <a:solidFill>
                  <a:srgbClr val="FFFF00"/>
                </a:solidFill>
              </a:rPr>
              <a:t>Pertemuan</a:t>
            </a:r>
            <a:r>
              <a:rPr lang="en-US" b="1" dirty="0" smtClean="0">
                <a:solidFill>
                  <a:srgbClr val="FFFF00"/>
                </a:solidFill>
              </a:rPr>
              <a:t> IV :  Form HTML, GET &amp; POST</a:t>
            </a:r>
            <a:endParaRPr lang="id-ID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819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HTML: </a:t>
            </a:r>
            <a:r>
              <a:rPr lang="en-US" sz="3000" b="1" dirty="0" err="1" smtClean="0"/>
              <a:t>elemen</a:t>
            </a:r>
            <a:r>
              <a:rPr lang="en-US" sz="3000" b="1" dirty="0" smtClean="0"/>
              <a:t> &lt;select&gt;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&lt;select&gt; </a:t>
            </a:r>
            <a:r>
              <a:rPr lang="en-US" sz="2400" dirty="0" err="1" smtClean="0"/>
              <a:t>mendefiniskan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drop-down (drop-down list)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&lt;option&gt;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dipilih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Secara</a:t>
            </a:r>
            <a:r>
              <a:rPr lang="en-US" sz="2400" dirty="0" smtClean="0"/>
              <a:t> default, item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selected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option</a:t>
            </a:r>
            <a:endParaRPr lang="en-US" sz="2400" b="1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86075"/>
            <a:ext cx="33623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4612" y="5486400"/>
            <a:ext cx="3914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215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HTML: </a:t>
            </a:r>
            <a:r>
              <a:rPr lang="en-US" sz="3000" b="1" dirty="0" err="1" smtClean="0"/>
              <a:t>elemen</a:t>
            </a:r>
            <a:r>
              <a:rPr lang="en-US" sz="3000" b="1" dirty="0" smtClean="0"/>
              <a:t> &lt;</a:t>
            </a:r>
            <a:r>
              <a:rPr lang="en-US" sz="3000" b="1" dirty="0" err="1" smtClean="0"/>
              <a:t>textarea</a:t>
            </a:r>
            <a:r>
              <a:rPr lang="en-US" sz="3000" b="1" dirty="0" smtClean="0"/>
              <a:t>&gt;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&lt;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&gt;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isian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(text area)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Atribut</a:t>
            </a:r>
            <a:r>
              <a:rPr lang="en-US" sz="2400" dirty="0" smtClean="0"/>
              <a:t> row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ditampilkan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Atribut</a:t>
            </a:r>
            <a:r>
              <a:rPr lang="en-US" sz="2400" dirty="0" smtClean="0"/>
              <a:t> cols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ditampilkan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7" y="2781300"/>
            <a:ext cx="4200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9743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HTML: </a:t>
            </a:r>
            <a:r>
              <a:rPr lang="en-US" sz="3000" b="1" dirty="0" err="1" smtClean="0"/>
              <a:t>elemen</a:t>
            </a:r>
            <a:r>
              <a:rPr lang="en-US" sz="3000" b="1" dirty="0" smtClean="0"/>
              <a:t> &lt;button&gt;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&lt;button&gt;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diklik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296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4000" dirty="0" smtClean="0"/>
              <a:t>Form HTML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4000" dirty="0" smtClean="0"/>
              <a:t>Function </a:t>
            </a:r>
            <a:r>
              <a:rPr lang="en-US" sz="4000" dirty="0" err="1" smtClean="0"/>
              <a:t>dalam</a:t>
            </a:r>
            <a:r>
              <a:rPr lang="en-US" sz="4000" dirty="0" smtClean="0"/>
              <a:t> PHP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4000" dirty="0" smtClean="0"/>
              <a:t>Class </a:t>
            </a:r>
            <a:r>
              <a:rPr lang="en-US" sz="4000" dirty="0" err="1" smtClean="0"/>
              <a:t>dalam</a:t>
            </a:r>
            <a:r>
              <a:rPr lang="en-US" sz="4000" dirty="0" smtClean="0"/>
              <a:t> PHP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0298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Form HTML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smtClean="0"/>
              <a:t>tag &lt;form&gt;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mengumpulkan</a:t>
            </a:r>
            <a:r>
              <a:rPr lang="en-US" sz="2400" dirty="0" smtClean="0"/>
              <a:t> input </a:t>
            </a:r>
            <a:r>
              <a:rPr lang="en-US" sz="2400" dirty="0" err="1" smtClean="0"/>
              <a:t>dari</a:t>
            </a:r>
            <a:r>
              <a:rPr lang="en-US" sz="2400" dirty="0" smtClean="0"/>
              <a:t> user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Sintaks</a:t>
            </a:r>
            <a:r>
              <a:rPr lang="en-US" sz="2400" dirty="0" smtClean="0"/>
              <a:t>: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/>
            <a:r>
              <a:rPr lang="en-US" sz="2400" dirty="0" smtClean="0"/>
              <a:t>     </a:t>
            </a:r>
            <a:r>
              <a:rPr lang="id-ID" sz="2400" dirty="0" smtClean="0"/>
              <a:t>&lt;</a:t>
            </a:r>
            <a:r>
              <a:rPr lang="id-ID" sz="2400" dirty="0" smtClean="0"/>
              <a:t>form&gt;</a:t>
            </a:r>
            <a:br>
              <a:rPr lang="id-ID" sz="2400" dirty="0" smtClean="0"/>
            </a:br>
            <a:r>
              <a:rPr lang="id-ID" sz="2400" dirty="0" smtClean="0"/>
              <a:t>.</a:t>
            </a:r>
            <a:br>
              <a:rPr lang="id-ID" sz="2400" dirty="0" smtClean="0"/>
            </a:br>
            <a:r>
              <a:rPr lang="en-US" sz="2400" i="1" dirty="0" err="1" smtClean="0"/>
              <a:t>elemen-elemen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</a:t>
            </a:r>
            <a:r>
              <a:rPr lang="en-US" sz="2400" i="1" dirty="0" smtClean="0"/>
              <a:t> form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>.</a:t>
            </a:r>
            <a:br>
              <a:rPr lang="id-ID" sz="2400" dirty="0" smtClean="0"/>
            </a:br>
            <a:r>
              <a:rPr lang="id-ID" sz="2400" dirty="0" smtClean="0"/>
              <a:t>&lt;/form</a:t>
            </a:r>
            <a:r>
              <a:rPr lang="id-ID" sz="2400" dirty="0" smtClean="0"/>
              <a:t>&gt;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Form HTML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form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form 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bermacam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input </a:t>
            </a:r>
            <a:r>
              <a:rPr lang="en-US" sz="2400" dirty="0" err="1" smtClean="0"/>
              <a:t>semisal</a:t>
            </a:r>
            <a:r>
              <a:rPr lang="en-US" sz="2400" dirty="0" smtClean="0"/>
              <a:t>:  text field,  checkbox, radio button, submit button,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737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HTML: </a:t>
            </a:r>
            <a:r>
              <a:rPr lang="en-US" sz="3000" b="1" dirty="0" err="1" smtClean="0"/>
              <a:t>elemen</a:t>
            </a:r>
            <a:r>
              <a:rPr lang="en-US" sz="3000" b="1" dirty="0" smtClean="0"/>
              <a:t> &lt;input&gt;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&lt;input&gt; yang paling </a:t>
            </a:r>
            <a:r>
              <a:rPr lang="en-US" sz="2400" dirty="0" err="1" smtClean="0"/>
              <a:t>terpenting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form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&lt;input&gt;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tipenya</a:t>
            </a:r>
            <a:r>
              <a:rPr lang="en-US" sz="2400" dirty="0" smtClean="0"/>
              <a:t>.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23160"/>
          <a:ext cx="7467600" cy="2011680"/>
        </p:xfrm>
        <a:graphic>
          <a:graphicData uri="http://schemas.openxmlformats.org/drawingml/2006/table">
            <a:tbl>
              <a:tblPr firstCol="1">
                <a:tableStyleId>{5940675A-B579-460E-94D1-54222C63F5DA}</a:tableStyleId>
              </a:tblPr>
              <a:tblGrid>
                <a:gridCol w="2895600"/>
                <a:gridCol w="457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id-ID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&lt;input type="text"&gt;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Mendefinisikan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inputan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baris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d-ID" dirty="0"/>
                        <a:t>&lt;input type="radio"&gt;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Mendefinisikan</a:t>
                      </a:r>
                      <a:r>
                        <a:rPr lang="en-US" dirty="0" smtClean="0"/>
                        <a:t> radio button (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beberapa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pilihan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&lt;input type="submit"&gt;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Mendefinisikan</a:t>
                      </a:r>
                      <a:r>
                        <a:rPr lang="en-US" dirty="0" smtClean="0"/>
                        <a:t> submit</a:t>
                      </a:r>
                      <a:r>
                        <a:rPr lang="en-US" baseline="0" dirty="0" smtClean="0"/>
                        <a:t> button (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men-submit form)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800600"/>
            <a:ext cx="39147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8372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HTML: </a:t>
            </a:r>
            <a:r>
              <a:rPr lang="en-US" sz="3000" b="1" dirty="0" err="1" smtClean="0"/>
              <a:t>elemen</a:t>
            </a:r>
            <a:r>
              <a:rPr lang="en-US" sz="3000" b="1" dirty="0" smtClean="0"/>
              <a:t> &lt;input&gt; radio button &amp; submit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Radio button </a:t>
            </a:r>
            <a:r>
              <a:rPr lang="id-ID" sz="2400" b="1" dirty="0" smtClean="0"/>
              <a:t>&lt;input type="radio</a:t>
            </a:r>
            <a:r>
              <a:rPr lang="id-ID" sz="2400" b="1" dirty="0" smtClean="0"/>
              <a:t>"&gt;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pemilihan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Input </a:t>
            </a:r>
            <a:r>
              <a:rPr lang="en-US" sz="2400" dirty="0" err="1" smtClean="0"/>
              <a:t>tipe</a:t>
            </a:r>
            <a:r>
              <a:rPr lang="en-US" sz="2400" dirty="0" smtClean="0"/>
              <a:t> submit </a:t>
            </a:r>
            <a:r>
              <a:rPr lang="id-ID" sz="2400" b="1" dirty="0" smtClean="0"/>
              <a:t>&lt;input type="submit</a:t>
            </a:r>
            <a:r>
              <a:rPr lang="id-ID" sz="2400" b="1" dirty="0" smtClean="0"/>
              <a:t>"&gt;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mengirimkan</a:t>
            </a:r>
            <a:r>
              <a:rPr lang="en-US" sz="2400" dirty="0" smtClean="0"/>
              <a:t> data form </a:t>
            </a:r>
            <a:r>
              <a:rPr lang="en-US" sz="2400" dirty="0" err="1" smtClean="0"/>
              <a:t>ke</a:t>
            </a:r>
            <a:r>
              <a:rPr lang="en-US" sz="2400" dirty="0" smtClean="0"/>
              <a:t> form-handler.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Form-handler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server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script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pemrosesan</a:t>
            </a:r>
            <a:r>
              <a:rPr lang="en-US" sz="2400" dirty="0" smtClean="0"/>
              <a:t>  data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Form –handler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action.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1676400"/>
            <a:ext cx="58197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953000"/>
            <a:ext cx="52482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395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HTML: </a:t>
            </a:r>
            <a:r>
              <a:rPr lang="en-US" sz="3000" b="1" dirty="0" err="1" smtClean="0"/>
              <a:t>atribut</a:t>
            </a:r>
            <a:r>
              <a:rPr lang="en-US" sz="3000" b="1" dirty="0" smtClean="0"/>
              <a:t> action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Atribut</a:t>
            </a:r>
            <a:r>
              <a:rPr lang="en-US" sz="2400" dirty="0" smtClean="0"/>
              <a:t> action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form </a:t>
            </a:r>
            <a:r>
              <a:rPr lang="en-US" sz="2400" dirty="0" err="1" smtClean="0"/>
              <a:t>di</a:t>
            </a:r>
            <a:r>
              <a:rPr lang="en-US" sz="2400" dirty="0" smtClean="0"/>
              <a:t>-submit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Biasanya</a:t>
            </a:r>
            <a:r>
              <a:rPr lang="en-US" sz="2400" dirty="0" smtClean="0"/>
              <a:t> data form </a:t>
            </a:r>
            <a:r>
              <a:rPr lang="en-US" sz="2400" dirty="0" err="1" smtClean="0"/>
              <a:t>dikirim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meng-klik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submit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data form </a:t>
            </a:r>
            <a:r>
              <a:rPr lang="en-US" sz="2400" dirty="0" err="1" smtClean="0"/>
              <a:t>dikirimkan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“action_page.php”.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skrip</a:t>
            </a:r>
            <a:r>
              <a:rPr lang="en-US" sz="2400" dirty="0" smtClean="0"/>
              <a:t> server-side yang </a:t>
            </a:r>
            <a:r>
              <a:rPr lang="en-US" sz="2400" dirty="0" err="1" smtClean="0"/>
              <a:t>menangani</a:t>
            </a:r>
            <a:r>
              <a:rPr lang="en-US" sz="2400" dirty="0" smtClean="0"/>
              <a:t> data form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2" y="3429000"/>
            <a:ext cx="52482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686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HTML: </a:t>
            </a:r>
            <a:r>
              <a:rPr lang="en-US" sz="3000" b="1" dirty="0" err="1" smtClean="0"/>
              <a:t>atribut</a:t>
            </a:r>
            <a:r>
              <a:rPr lang="en-US" sz="3000" b="1" dirty="0" smtClean="0"/>
              <a:t> Method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22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Atribut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method HTTP yang </a:t>
            </a:r>
            <a:r>
              <a:rPr lang="en-US" sz="2400" dirty="0" err="1" smtClean="0"/>
              <a:t>digunkana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men-submit data form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 method get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Data form yang </a:t>
            </a:r>
            <a:r>
              <a:rPr lang="en-US" sz="2400" dirty="0" err="1" smtClean="0"/>
              <a:t>disubmit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method GET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isian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 method post: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Method POST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sensistif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pribadi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POST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.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57375"/>
            <a:ext cx="39433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267200"/>
            <a:ext cx="4076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124200"/>
            <a:ext cx="421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307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HTML: </a:t>
            </a:r>
            <a:r>
              <a:rPr lang="en-US" sz="3000" b="1" dirty="0" err="1" smtClean="0"/>
              <a:t>atribut</a:t>
            </a:r>
            <a:r>
              <a:rPr lang="en-US" sz="3000" b="1" dirty="0" smtClean="0"/>
              <a:t> name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isian</a:t>
            </a:r>
            <a:r>
              <a:rPr lang="en-US" sz="2400" dirty="0" smtClean="0"/>
              <a:t> input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name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submit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name </a:t>
            </a:r>
            <a:r>
              <a:rPr lang="en-US" sz="2400" dirty="0" err="1" smtClean="0"/>
              <a:t>ditiadakan</a:t>
            </a:r>
            <a:r>
              <a:rPr lang="en-US" sz="2400" dirty="0" smtClean="0"/>
              <a:t>, data yang </a:t>
            </a:r>
            <a:r>
              <a:rPr lang="en-US" sz="2400" dirty="0" err="1" smtClean="0"/>
              <a:t>diinputkan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dikirimkan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mengirimkan</a:t>
            </a:r>
            <a:r>
              <a:rPr lang="en-US" sz="2400" dirty="0" smtClean="0"/>
              <a:t> input  </a:t>
            </a:r>
            <a:r>
              <a:rPr lang="en-US" sz="2400" dirty="0" err="1" smtClean="0"/>
              <a:t>bernama</a:t>
            </a:r>
            <a:r>
              <a:rPr lang="en-US" sz="2400" dirty="0" smtClean="0"/>
              <a:t> “Last name”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52292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6460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Form HTML: </a:t>
            </a:r>
            <a:r>
              <a:rPr lang="en-US" sz="3000" b="1" dirty="0" err="1" smtClean="0"/>
              <a:t>pengelompokan</a:t>
            </a:r>
            <a:r>
              <a:rPr lang="en-US" sz="3000" b="1" dirty="0" smtClean="0"/>
              <a:t> data form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&lt;</a:t>
            </a:r>
            <a:r>
              <a:rPr lang="en-US" sz="2400" dirty="0" err="1" smtClean="0"/>
              <a:t>fieldset</a:t>
            </a:r>
            <a:r>
              <a:rPr lang="en-US" sz="2400" dirty="0" smtClean="0"/>
              <a:t>&gt;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mengelompokan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form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&lt;legend&gt;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&lt;</a:t>
            </a:r>
            <a:r>
              <a:rPr lang="en-US" sz="2400" dirty="0" err="1" smtClean="0"/>
              <a:t>fieldset</a:t>
            </a:r>
            <a:r>
              <a:rPr lang="en-US" sz="2400" dirty="0" smtClean="0"/>
              <a:t>&gt;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462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Pemrograman III Pertemuan IV :  Form HTML, GET &amp; POST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III Pertemuan I : Kontrak Kuliah</dc:title>
  <dc:creator>LenovoY430</dc:creator>
  <cp:lastModifiedBy>M.Priyono Tri S</cp:lastModifiedBy>
  <cp:revision>68</cp:revision>
  <dcterms:created xsi:type="dcterms:W3CDTF">2006-08-16T00:00:00Z</dcterms:created>
  <dcterms:modified xsi:type="dcterms:W3CDTF">2016-10-05T04:09:54Z</dcterms:modified>
</cp:coreProperties>
</file>