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Pemrograman</a:t>
            </a:r>
            <a:r>
              <a:rPr lang="en-US" baseline="0" dirty="0" smtClean="0"/>
              <a:t> III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</a:rPr>
              <a:t>Pemrograman</a:t>
            </a:r>
            <a:r>
              <a:rPr lang="en-US" b="1" dirty="0" smtClean="0">
                <a:solidFill>
                  <a:srgbClr val="FFFF00"/>
                </a:solidFill>
              </a:rPr>
              <a:t> III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err="1" smtClean="0">
                <a:solidFill>
                  <a:srgbClr val="FFFF00"/>
                </a:solidFill>
              </a:rPr>
              <a:t>Pertemuan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X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:  </a:t>
            </a:r>
            <a:r>
              <a:rPr lang="en-US" b="1" dirty="0" smtClean="0">
                <a:solidFill>
                  <a:srgbClr val="FFFF00"/>
                </a:solidFill>
              </a:rPr>
              <a:t>Image</a:t>
            </a:r>
            <a:endParaRPr lang="id-ID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75900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Membuat</a:t>
            </a:r>
            <a:r>
              <a:rPr lang="en-US" sz="3000" b="1" dirty="0" smtClean="0"/>
              <a:t> image : </a:t>
            </a:r>
            <a:r>
              <a:rPr lang="en-US" sz="3000" b="1" dirty="0" err="1" smtClean="0"/>
              <a:t>menambah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teks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pada</a:t>
            </a:r>
            <a:r>
              <a:rPr lang="en-US" sz="3000" b="1" dirty="0" smtClean="0"/>
              <a:t> image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7772400" y="533400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52400" y="1002268"/>
            <a:ext cx="140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Source code: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0" y="487680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Baris</a:t>
            </a:r>
            <a:r>
              <a:rPr lang="en-US" dirty="0" smtClean="0"/>
              <a:t> 10-14: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image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imagestring</a:t>
            </a:r>
            <a:r>
              <a:rPr lang="en-US" dirty="0" smtClean="0"/>
              <a:t>()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Baris</a:t>
            </a:r>
            <a:r>
              <a:rPr lang="en-US" dirty="0" smtClean="0"/>
              <a:t> 16: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vertikal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43050"/>
            <a:ext cx="74771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 descr="imag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8382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0551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Membuat</a:t>
            </a:r>
            <a:r>
              <a:rPr lang="en-US" sz="3000" b="1" dirty="0" smtClean="0"/>
              <a:t> image : </a:t>
            </a:r>
            <a:r>
              <a:rPr lang="en-US" sz="3000" b="1" dirty="0" err="1" smtClean="0"/>
              <a:t>rotasi</a:t>
            </a:r>
            <a:r>
              <a:rPr lang="en-US" sz="3000" b="1" dirty="0" smtClean="0"/>
              <a:t> image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6781800" y="533400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52400" y="762000"/>
            <a:ext cx="140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Source code:</a:t>
            </a:r>
            <a:endParaRPr lang="en-US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1371600"/>
            <a:ext cx="43719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 descr="image 6 rotat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11430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7059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Membuat</a:t>
            </a:r>
            <a:r>
              <a:rPr lang="en-US" sz="3000" b="1" dirty="0" smtClean="0"/>
              <a:t> image : </a:t>
            </a:r>
            <a:r>
              <a:rPr lang="en-US" sz="3000" b="1" dirty="0" err="1" smtClean="0"/>
              <a:t>mengubah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ukuran</a:t>
            </a:r>
            <a:r>
              <a:rPr lang="en-US" sz="3000" b="1" dirty="0" smtClean="0"/>
              <a:t> image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6781800" y="533400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52400" y="621268"/>
            <a:ext cx="140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Source code:</a:t>
            </a:r>
            <a:endParaRPr lang="en-US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71532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 descr="imag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066800"/>
            <a:ext cx="1333500" cy="1333501"/>
          </a:xfrm>
          <a:prstGeom prst="rect">
            <a:avLst/>
          </a:prstGeom>
          <a:noFill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4417" y="4343400"/>
            <a:ext cx="4629584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79537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Membuat</a:t>
            </a:r>
            <a:r>
              <a:rPr lang="en-US" sz="3000" b="1" dirty="0" smtClean="0"/>
              <a:t> image : </a:t>
            </a:r>
            <a:r>
              <a:rPr lang="en-US" sz="3000" b="1" dirty="0" err="1" smtClean="0"/>
              <a:t>mendapatkan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porsi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dari</a:t>
            </a:r>
            <a:r>
              <a:rPr lang="en-US" sz="3000" b="1" dirty="0" smtClean="0"/>
              <a:t> image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6781800" y="533400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52400" y="621268"/>
            <a:ext cx="140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Source code:</a:t>
            </a:r>
            <a:endParaRPr lang="en-US" b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58197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404937"/>
            <a:ext cx="19716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804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Membuat</a:t>
            </a:r>
            <a:r>
              <a:rPr lang="en-US" sz="3000" b="1" dirty="0" smtClean="0"/>
              <a:t> image : </a:t>
            </a:r>
            <a:r>
              <a:rPr lang="en-US" sz="3000" b="1" dirty="0" err="1" smtClean="0"/>
              <a:t>modifikasi</a:t>
            </a:r>
            <a:r>
              <a:rPr lang="en-US" sz="3000" b="1" dirty="0" smtClean="0"/>
              <a:t> image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6781800" y="533400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52400" y="621268"/>
            <a:ext cx="140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Source code:</a:t>
            </a:r>
            <a:endParaRPr lang="en-US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1143000"/>
            <a:ext cx="58388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066800"/>
            <a:ext cx="19335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81642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Membuat</a:t>
            </a:r>
            <a:r>
              <a:rPr lang="en-US" sz="3000" b="1" dirty="0" smtClean="0"/>
              <a:t> image : </a:t>
            </a:r>
            <a:r>
              <a:rPr lang="en-US" sz="3000" b="1" dirty="0" err="1" smtClean="0"/>
              <a:t>membuat</a:t>
            </a:r>
            <a:r>
              <a:rPr lang="en-US" sz="3000" b="1" dirty="0" smtClean="0"/>
              <a:t> image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stream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6781800" y="533400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52400" y="621268"/>
            <a:ext cx="140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Source code:</a:t>
            </a:r>
            <a:endParaRPr lang="en-US" b="1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38250"/>
            <a:ext cx="56292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 descr="imag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219200"/>
            <a:ext cx="1905000" cy="19050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0" y="3962400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Baris</a:t>
            </a:r>
            <a:r>
              <a:rPr lang="en-US" dirty="0" smtClean="0"/>
              <a:t> 3: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server </a:t>
            </a:r>
            <a:r>
              <a:rPr lang="en-US" dirty="0" err="1" smtClean="0"/>
              <a:t>ke</a:t>
            </a:r>
            <a:r>
              <a:rPr lang="en-US" dirty="0" smtClean="0"/>
              <a:t> browser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Baris</a:t>
            </a:r>
            <a:r>
              <a:rPr lang="en-US" dirty="0" smtClean="0"/>
              <a:t> 5: image 200x200 </a:t>
            </a:r>
            <a:r>
              <a:rPr lang="en-US" dirty="0" err="1" smtClean="0"/>
              <a:t>dibuat</a:t>
            </a:r>
            <a:endParaRPr lang="en-US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Baris</a:t>
            </a:r>
            <a:r>
              <a:rPr lang="en-US" dirty="0" smtClean="0"/>
              <a:t> 12: image </a:t>
            </a:r>
            <a:r>
              <a:rPr lang="en-US" dirty="0" err="1" smtClean="0"/>
              <a:t>sebagai</a:t>
            </a:r>
            <a:r>
              <a:rPr lang="en-US" dirty="0" smtClean="0"/>
              <a:t> output.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file yang </a:t>
            </a:r>
            <a:r>
              <a:rPr lang="en-US" dirty="0" err="1" smtClean="0"/>
              <a:t>dibuat</a:t>
            </a:r>
            <a:r>
              <a:rPr lang="en-US" dirty="0" smtClean="0"/>
              <a:t> (</a:t>
            </a:r>
            <a:r>
              <a:rPr lang="en-US" dirty="0" err="1" smtClean="0"/>
              <a:t>secara</a:t>
            </a:r>
            <a:r>
              <a:rPr lang="en-US" dirty="0" smtClean="0"/>
              <a:t> on the fly)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377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Menggambar</a:t>
            </a:r>
            <a:r>
              <a:rPr lang="en-US" sz="3000" b="1" dirty="0" smtClean="0"/>
              <a:t> 3D Pie Chart</a:t>
            </a:r>
            <a:endParaRPr lang="en-US" sz="3000" b="1" dirty="0"/>
          </a:p>
        </p:txBody>
      </p:sp>
      <p:sp>
        <p:nvSpPr>
          <p:cNvPr id="10" name="Rectangle 9"/>
          <p:cNvSpPr/>
          <p:nvPr/>
        </p:nvSpPr>
        <p:spPr>
          <a:xfrm>
            <a:off x="457200" y="643890"/>
            <a:ext cx="81534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Mengisi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array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$data=array(31,14,37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//fill this array with your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Jumlah</a:t>
            </a:r>
            <a:r>
              <a:rPr lang="en-US" dirty="0" smtClean="0"/>
              <a:t> data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array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$total=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($data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for($i=0;$i&lt;count($data);$i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arc[$i]=$data[$i]*360/$total;	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nn-NO" dirty="0" smtClean="0"/>
              <a:t>Membuat image dan warna</a:t>
            </a:r>
            <a:br>
              <a:rPr lang="nn-NO" dirty="0" smtClean="0"/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$image = imagecreatetruecolor(550,550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style=IMG_ARC_PIE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allocate some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colors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$white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= imagecolorallocate($image, 0xFF, 0xFF, 0xFF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gray     = imagecolorallocate($image, 0xC0, 0xC0, 0xC0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darkgray = imagecolorallocate($image, 0x90, 0x90, 0x90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navy     = imagecolorallocate($image, 0x00, 0x00, 0x80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darknavy = imagecolorallocate($image, 0x00, 0x00, 0x50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red      = imagecolorallocate($image, 0xFF, 0x00, 0x00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darkred  = imagecolorallocate($image, 0x90, 0x00, 0x00);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804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Menggambar</a:t>
            </a:r>
            <a:r>
              <a:rPr lang="en-US" sz="3000" b="1" dirty="0" smtClean="0"/>
              <a:t> 3D Pie </a:t>
            </a:r>
            <a:r>
              <a:rPr lang="en-US" sz="3000" b="1" dirty="0" err="1" smtClean="0"/>
              <a:t>Chart:lanjutan</a:t>
            </a:r>
            <a:endParaRPr lang="en-US" sz="3000" b="1" dirty="0"/>
          </a:p>
        </p:txBody>
      </p:sp>
      <p:sp>
        <p:nvSpPr>
          <p:cNvPr id="10" name="Rectangle 9"/>
          <p:cNvSpPr/>
          <p:nvPr/>
        </p:nvSpPr>
        <p:spPr>
          <a:xfrm>
            <a:off x="0" y="469404"/>
            <a:ext cx="91440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$colors=array($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red,$gray,$navy,$red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darkcolors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=array($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darkred,$darkgray,$darknavy,$darkred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Membuat</a:t>
            </a:r>
            <a:r>
              <a:rPr lang="en-US" dirty="0" smtClean="0"/>
              <a:t> area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pie chart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$start=0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// make the 3D effect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60; 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&gt; 50; 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($j=0;$j&lt;count($data);$j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imagefilledarc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($image, 250, 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*5, 500, 250, $start, $start+$arc[$j],$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darkcolors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[$j], $style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start=$start+$arc[$j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Membuat</a:t>
            </a:r>
            <a:r>
              <a:rPr lang="en-US" dirty="0" smtClean="0"/>
              <a:t> pie-char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for($j=0;$j&lt;count($data);$j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	{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imagefilledarc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($image, 250, 250, 500, 250, $start, $start+$arc[$j], $colors[$j], $style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start=$start+$arc[$j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];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pPr marL="355600" indent="-355600">
              <a:buFont typeface="Wingdings" pitchFamily="2" charset="2"/>
              <a:buChar char="ü"/>
            </a:pPr>
            <a:r>
              <a:rPr lang="nn-NO" dirty="0" smtClean="0"/>
              <a:t>Tampilkan gambar</a:t>
            </a:r>
            <a:r>
              <a:rPr lang="nn-NO" dirty="0" smtClean="0"/>
              <a:t/>
            </a:r>
            <a:br>
              <a:rPr lang="nn-NO" dirty="0" smtClean="0"/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header('Content-type: image/png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');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imagepng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($image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imagedestroy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($image);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61623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Menggambar</a:t>
            </a:r>
            <a:r>
              <a:rPr lang="en-US" sz="3000" b="1" dirty="0" smtClean="0"/>
              <a:t> 3D Pie Chart: full </a:t>
            </a:r>
            <a:r>
              <a:rPr lang="en-US" sz="3000" b="1" dirty="0" err="1" smtClean="0"/>
              <a:t>kode</a:t>
            </a:r>
            <a:endParaRPr lang="en-US" sz="3000" b="1" dirty="0"/>
          </a:p>
        </p:txBody>
      </p:sp>
      <p:sp>
        <p:nvSpPr>
          <p:cNvPr id="10" name="Rectangle 9"/>
          <p:cNvSpPr/>
          <p:nvPr/>
        </p:nvSpPr>
        <p:spPr>
          <a:xfrm>
            <a:off x="0" y="733991"/>
            <a:ext cx="4953000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/>
            <a:r>
              <a:rPr lang="en-US" sz="900" dirty="0" smtClean="0"/>
              <a:t>&lt;?</a:t>
            </a:r>
            <a:r>
              <a:rPr lang="en-US" sz="900" dirty="0" err="1" smtClean="0"/>
              <a:t>php</a:t>
            </a:r>
            <a:endParaRPr lang="en-US" sz="900" dirty="0" smtClean="0"/>
          </a:p>
          <a:p>
            <a:pPr marL="355600" indent="-355600"/>
            <a:r>
              <a:rPr lang="en-US" sz="900" dirty="0" smtClean="0"/>
              <a:t>$data=array(31,14,37); //fill this array with your data</a:t>
            </a:r>
          </a:p>
          <a:p>
            <a:pPr marL="355600" indent="-355600"/>
            <a:r>
              <a:rPr lang="en-US" sz="900" dirty="0" smtClean="0"/>
              <a:t>$total=</a:t>
            </a:r>
            <a:r>
              <a:rPr lang="en-US" sz="900" dirty="0" err="1" smtClean="0"/>
              <a:t>array_sum</a:t>
            </a:r>
            <a:r>
              <a:rPr lang="en-US" sz="900" dirty="0" smtClean="0"/>
              <a:t>($data);</a:t>
            </a:r>
          </a:p>
          <a:p>
            <a:pPr marL="355600" indent="-355600"/>
            <a:r>
              <a:rPr lang="en-US" sz="900" dirty="0" smtClean="0"/>
              <a:t>for($</a:t>
            </a:r>
            <a:r>
              <a:rPr lang="en-US" sz="900" dirty="0" err="1" smtClean="0"/>
              <a:t>i</a:t>
            </a:r>
            <a:r>
              <a:rPr lang="en-US" sz="900" dirty="0" smtClean="0"/>
              <a:t>=0;$</a:t>
            </a:r>
            <a:r>
              <a:rPr lang="en-US" sz="900" dirty="0" err="1" smtClean="0"/>
              <a:t>i</a:t>
            </a:r>
            <a:r>
              <a:rPr lang="en-US" sz="900" dirty="0" smtClean="0"/>
              <a:t>&lt;count($data);$</a:t>
            </a:r>
            <a:r>
              <a:rPr lang="en-US" sz="900" dirty="0" err="1" smtClean="0"/>
              <a:t>i</a:t>
            </a:r>
            <a:r>
              <a:rPr lang="en-US" sz="900" dirty="0" smtClean="0"/>
              <a:t>++)</a:t>
            </a:r>
          </a:p>
          <a:p>
            <a:pPr marL="355600" indent="-355600"/>
            <a:r>
              <a:rPr lang="en-US" sz="900" dirty="0" smtClean="0"/>
              <a:t>{</a:t>
            </a:r>
          </a:p>
          <a:p>
            <a:pPr marL="355600" indent="-355600"/>
            <a:r>
              <a:rPr lang="en-US" sz="900" dirty="0" smtClean="0"/>
              <a:t>$arc[$</a:t>
            </a:r>
            <a:r>
              <a:rPr lang="en-US" sz="900" dirty="0" err="1" smtClean="0"/>
              <a:t>i</a:t>
            </a:r>
            <a:r>
              <a:rPr lang="en-US" sz="900" dirty="0" smtClean="0"/>
              <a:t>]=$data[$</a:t>
            </a:r>
            <a:r>
              <a:rPr lang="en-US" sz="900" dirty="0" err="1" smtClean="0"/>
              <a:t>i</a:t>
            </a:r>
            <a:r>
              <a:rPr lang="en-US" sz="900" dirty="0" smtClean="0"/>
              <a:t>]*360/$total;	</a:t>
            </a:r>
          </a:p>
          <a:p>
            <a:pPr marL="355600" indent="-355600"/>
            <a:r>
              <a:rPr lang="en-US" sz="900" dirty="0" smtClean="0"/>
              <a:t>}</a:t>
            </a:r>
          </a:p>
          <a:p>
            <a:pPr marL="355600" indent="-355600"/>
            <a:r>
              <a:rPr lang="en-US" sz="900" dirty="0" smtClean="0"/>
              <a:t>// create image</a:t>
            </a:r>
          </a:p>
          <a:p>
            <a:pPr marL="355600" indent="-355600"/>
            <a:endParaRPr lang="en-US" sz="900" dirty="0" smtClean="0"/>
          </a:p>
          <a:p>
            <a:pPr marL="355600" indent="-355600"/>
            <a:r>
              <a:rPr lang="en-US" sz="900" dirty="0" smtClean="0"/>
              <a:t>$image = </a:t>
            </a:r>
            <a:r>
              <a:rPr lang="en-US" sz="900" dirty="0" err="1" smtClean="0"/>
              <a:t>imagecreatetruecolor</a:t>
            </a:r>
            <a:r>
              <a:rPr lang="en-US" sz="900" dirty="0" smtClean="0"/>
              <a:t>(550,550);</a:t>
            </a:r>
          </a:p>
          <a:p>
            <a:pPr marL="355600" indent="-355600"/>
            <a:r>
              <a:rPr lang="en-US" sz="900" dirty="0" smtClean="0"/>
              <a:t>$style=IMG_ARC_PIE;</a:t>
            </a:r>
          </a:p>
          <a:p>
            <a:pPr marL="355600" indent="-355600"/>
            <a:r>
              <a:rPr lang="en-US" sz="900" dirty="0" smtClean="0"/>
              <a:t>// allocate some colors</a:t>
            </a:r>
          </a:p>
          <a:p>
            <a:pPr marL="355600" indent="-355600"/>
            <a:r>
              <a:rPr lang="en-US" sz="900" dirty="0" smtClean="0"/>
              <a:t>$white    = </a:t>
            </a:r>
            <a:r>
              <a:rPr lang="en-US" sz="900" dirty="0" err="1" smtClean="0"/>
              <a:t>imagecolorallocate</a:t>
            </a:r>
            <a:r>
              <a:rPr lang="en-US" sz="900" dirty="0" smtClean="0"/>
              <a:t>($image, 0xFF, 0xFF, 0xFF);</a:t>
            </a:r>
          </a:p>
          <a:p>
            <a:pPr marL="355600" indent="-355600"/>
            <a:r>
              <a:rPr lang="en-US" sz="900" dirty="0" smtClean="0"/>
              <a:t>$gray     = </a:t>
            </a:r>
            <a:r>
              <a:rPr lang="en-US" sz="900" dirty="0" err="1" smtClean="0"/>
              <a:t>imagecolorallocate</a:t>
            </a:r>
            <a:r>
              <a:rPr lang="en-US" sz="900" dirty="0" smtClean="0"/>
              <a:t>($image, 0xC0, 0xC0, 0xC0);</a:t>
            </a:r>
          </a:p>
          <a:p>
            <a:pPr marL="355600" indent="-355600"/>
            <a:r>
              <a:rPr lang="en-US" sz="900" dirty="0" smtClean="0"/>
              <a:t>$</a:t>
            </a:r>
            <a:r>
              <a:rPr lang="en-US" sz="900" dirty="0" err="1" smtClean="0"/>
              <a:t>darkgray</a:t>
            </a:r>
            <a:r>
              <a:rPr lang="en-US" sz="900" dirty="0" smtClean="0"/>
              <a:t> = </a:t>
            </a:r>
            <a:r>
              <a:rPr lang="en-US" sz="900" dirty="0" err="1" smtClean="0"/>
              <a:t>imagecolorallocate</a:t>
            </a:r>
            <a:r>
              <a:rPr lang="en-US" sz="900" dirty="0" smtClean="0"/>
              <a:t>($image, 0x90, 0x90, 0x90);</a:t>
            </a:r>
          </a:p>
          <a:p>
            <a:pPr marL="355600" indent="-355600"/>
            <a:r>
              <a:rPr lang="en-US" sz="900" dirty="0" smtClean="0"/>
              <a:t>$navy     = </a:t>
            </a:r>
            <a:r>
              <a:rPr lang="en-US" sz="900" dirty="0" err="1" smtClean="0"/>
              <a:t>imagecolorallocate</a:t>
            </a:r>
            <a:r>
              <a:rPr lang="en-US" sz="900" dirty="0" smtClean="0"/>
              <a:t>($image, 0x00, 0x00, 0x80);</a:t>
            </a:r>
          </a:p>
          <a:p>
            <a:pPr marL="355600" indent="-355600"/>
            <a:r>
              <a:rPr lang="en-US" sz="900" dirty="0" smtClean="0"/>
              <a:t>$</a:t>
            </a:r>
            <a:r>
              <a:rPr lang="en-US" sz="900" dirty="0" err="1" smtClean="0"/>
              <a:t>darknavy</a:t>
            </a:r>
            <a:r>
              <a:rPr lang="en-US" sz="900" dirty="0" smtClean="0"/>
              <a:t> = </a:t>
            </a:r>
            <a:r>
              <a:rPr lang="en-US" sz="900" dirty="0" err="1" smtClean="0"/>
              <a:t>imagecolorallocate</a:t>
            </a:r>
            <a:r>
              <a:rPr lang="en-US" sz="900" dirty="0" smtClean="0"/>
              <a:t>($image, 0x00, 0x00, 0x50);</a:t>
            </a:r>
          </a:p>
          <a:p>
            <a:pPr marL="355600" indent="-355600"/>
            <a:r>
              <a:rPr lang="en-US" sz="900" dirty="0" smtClean="0"/>
              <a:t>$red      = </a:t>
            </a:r>
            <a:r>
              <a:rPr lang="en-US" sz="900" dirty="0" err="1" smtClean="0"/>
              <a:t>imagecolorallocate</a:t>
            </a:r>
            <a:r>
              <a:rPr lang="en-US" sz="900" dirty="0" smtClean="0"/>
              <a:t>($image, 0xFF, 0x00, 0x00);</a:t>
            </a:r>
          </a:p>
          <a:p>
            <a:pPr marL="355600" indent="-355600"/>
            <a:r>
              <a:rPr lang="en-US" sz="900" dirty="0" smtClean="0"/>
              <a:t>$</a:t>
            </a:r>
            <a:r>
              <a:rPr lang="en-US" sz="900" dirty="0" err="1" smtClean="0"/>
              <a:t>darkred</a:t>
            </a:r>
            <a:r>
              <a:rPr lang="en-US" sz="900" dirty="0" smtClean="0"/>
              <a:t>  = </a:t>
            </a:r>
            <a:r>
              <a:rPr lang="en-US" sz="900" dirty="0" err="1" smtClean="0"/>
              <a:t>imagecolorallocate</a:t>
            </a:r>
            <a:r>
              <a:rPr lang="en-US" sz="900" dirty="0" smtClean="0"/>
              <a:t>($image, 0x90, 0x00, 0x00);</a:t>
            </a:r>
          </a:p>
          <a:p>
            <a:pPr marL="355600" indent="-355600"/>
            <a:r>
              <a:rPr lang="en-US" sz="900" dirty="0" smtClean="0"/>
              <a:t>$colors=array($</a:t>
            </a:r>
            <a:r>
              <a:rPr lang="en-US" sz="900" dirty="0" err="1" smtClean="0"/>
              <a:t>red,$gray,$navy,$red</a:t>
            </a:r>
            <a:r>
              <a:rPr lang="en-US" sz="900" dirty="0" smtClean="0"/>
              <a:t> );</a:t>
            </a:r>
          </a:p>
          <a:p>
            <a:pPr marL="355600" indent="-355600"/>
            <a:r>
              <a:rPr lang="en-US" sz="900" dirty="0" smtClean="0"/>
              <a:t>$</a:t>
            </a:r>
            <a:r>
              <a:rPr lang="en-US" sz="900" dirty="0" err="1" smtClean="0"/>
              <a:t>darkcolors</a:t>
            </a:r>
            <a:r>
              <a:rPr lang="en-US" sz="900" dirty="0" smtClean="0"/>
              <a:t>=array($</a:t>
            </a:r>
            <a:r>
              <a:rPr lang="en-US" sz="900" dirty="0" err="1" smtClean="0"/>
              <a:t>darkred,$darkgray,$darknavy,$darkred</a:t>
            </a:r>
            <a:r>
              <a:rPr lang="en-US" sz="900" dirty="0" smtClean="0"/>
              <a:t> );</a:t>
            </a:r>
          </a:p>
          <a:p>
            <a:pPr marL="355600" indent="-355600"/>
            <a:r>
              <a:rPr lang="en-US" sz="900" dirty="0" smtClean="0"/>
              <a:t>$start=0;</a:t>
            </a:r>
          </a:p>
          <a:p>
            <a:pPr marL="355600" indent="-355600"/>
            <a:r>
              <a:rPr lang="en-US" sz="900" dirty="0" smtClean="0"/>
              <a:t>// make the 3D effect</a:t>
            </a:r>
          </a:p>
          <a:p>
            <a:pPr marL="355600" indent="-355600"/>
            <a:r>
              <a:rPr lang="en-US" sz="900" dirty="0" smtClean="0"/>
              <a:t>for ($</a:t>
            </a:r>
            <a:r>
              <a:rPr lang="en-US" sz="900" dirty="0" err="1" smtClean="0"/>
              <a:t>i</a:t>
            </a:r>
            <a:r>
              <a:rPr lang="en-US" sz="900" dirty="0" smtClean="0"/>
              <a:t> = 60; $</a:t>
            </a:r>
            <a:r>
              <a:rPr lang="en-US" sz="900" dirty="0" err="1" smtClean="0"/>
              <a:t>i</a:t>
            </a:r>
            <a:r>
              <a:rPr lang="en-US" sz="900" dirty="0" smtClean="0"/>
              <a:t> &gt; 50; $</a:t>
            </a:r>
            <a:r>
              <a:rPr lang="en-US" sz="900" dirty="0" err="1" smtClean="0"/>
              <a:t>i</a:t>
            </a:r>
            <a:r>
              <a:rPr lang="en-US" sz="900" dirty="0" smtClean="0"/>
              <a:t>--)</a:t>
            </a:r>
          </a:p>
          <a:p>
            <a:pPr marL="355600" indent="-355600"/>
            <a:r>
              <a:rPr lang="en-US" sz="900" dirty="0" smtClean="0"/>
              <a:t>{</a:t>
            </a:r>
          </a:p>
          <a:p>
            <a:pPr marL="355600" indent="-355600"/>
            <a:r>
              <a:rPr lang="en-US" sz="900" dirty="0" smtClean="0"/>
              <a:t>	for($j=0;$j&lt;count($data);$j++)</a:t>
            </a:r>
          </a:p>
          <a:p>
            <a:pPr marL="355600" indent="-355600"/>
            <a:r>
              <a:rPr lang="en-US" sz="900" dirty="0" smtClean="0"/>
              <a:t>	{   </a:t>
            </a:r>
          </a:p>
          <a:p>
            <a:pPr marL="355600" indent="-355600"/>
            <a:r>
              <a:rPr lang="en-US" sz="900" dirty="0" smtClean="0"/>
              <a:t>	</a:t>
            </a:r>
            <a:r>
              <a:rPr lang="en-US" sz="900" dirty="0" err="1" smtClean="0"/>
              <a:t>imagefilledarc</a:t>
            </a:r>
            <a:r>
              <a:rPr lang="en-US" sz="900" dirty="0" smtClean="0"/>
              <a:t>($image, 250, $</a:t>
            </a:r>
            <a:r>
              <a:rPr lang="en-US" sz="900" dirty="0" err="1" smtClean="0"/>
              <a:t>i</a:t>
            </a:r>
            <a:r>
              <a:rPr lang="en-US" sz="900" dirty="0" smtClean="0"/>
              <a:t>*5, 500, 250, $start, $start+$arc[$j],$</a:t>
            </a:r>
            <a:r>
              <a:rPr lang="en-US" sz="900" dirty="0" err="1" smtClean="0"/>
              <a:t>darkcolors</a:t>
            </a:r>
            <a:r>
              <a:rPr lang="en-US" sz="900" dirty="0" smtClean="0"/>
              <a:t>[$j], $style);</a:t>
            </a:r>
          </a:p>
          <a:p>
            <a:pPr marL="355600" indent="-355600"/>
            <a:r>
              <a:rPr lang="en-US" sz="900" dirty="0" smtClean="0"/>
              <a:t>    $start=$start+$arc[$j];</a:t>
            </a:r>
          </a:p>
          <a:p>
            <a:pPr marL="355600" indent="-355600"/>
            <a:r>
              <a:rPr lang="en-US" sz="900" dirty="0" smtClean="0"/>
              <a:t>	}</a:t>
            </a:r>
          </a:p>
          <a:p>
            <a:pPr marL="355600" indent="-355600"/>
            <a:endParaRPr lang="en-US" sz="900" dirty="0" smtClean="0"/>
          </a:p>
          <a:p>
            <a:pPr marL="355600" indent="-355600"/>
            <a:r>
              <a:rPr lang="en-US" sz="900" dirty="0" smtClean="0"/>
              <a:t>}</a:t>
            </a:r>
          </a:p>
          <a:p>
            <a:pPr marL="355600" indent="-355600"/>
            <a:r>
              <a:rPr lang="en-US" sz="900" dirty="0" smtClean="0"/>
              <a:t>for($j=0;$j&lt;count($data);$j++)</a:t>
            </a:r>
          </a:p>
          <a:p>
            <a:pPr marL="355600" indent="-355600"/>
            <a:r>
              <a:rPr lang="en-US" sz="900" dirty="0" smtClean="0"/>
              <a:t>	{ </a:t>
            </a:r>
          </a:p>
          <a:p>
            <a:pPr marL="355600" indent="-355600"/>
            <a:r>
              <a:rPr lang="en-US" sz="900" dirty="0" err="1" smtClean="0"/>
              <a:t>imagefilledarc</a:t>
            </a:r>
            <a:r>
              <a:rPr lang="en-US" sz="900" dirty="0" smtClean="0"/>
              <a:t>($image, 250, 250, 500, 250, $start, $start+$arc[$j], $colors[$j], $style);</a:t>
            </a:r>
          </a:p>
          <a:p>
            <a:pPr marL="355600" indent="-355600"/>
            <a:r>
              <a:rPr lang="en-US" sz="900" dirty="0" smtClean="0"/>
              <a:t>$start=$start+$arc[$j];</a:t>
            </a:r>
          </a:p>
          <a:p>
            <a:pPr marL="355600" indent="-355600"/>
            <a:r>
              <a:rPr lang="en-US" sz="900" dirty="0" smtClean="0"/>
              <a:t>	}</a:t>
            </a:r>
          </a:p>
          <a:p>
            <a:pPr marL="355600" indent="-355600"/>
            <a:endParaRPr lang="en-US" sz="900" dirty="0" smtClean="0"/>
          </a:p>
          <a:p>
            <a:pPr marL="355600" indent="-355600"/>
            <a:r>
              <a:rPr lang="en-US" sz="900" dirty="0" smtClean="0"/>
              <a:t>// flush image</a:t>
            </a:r>
          </a:p>
          <a:p>
            <a:pPr marL="355600" indent="-355600"/>
            <a:r>
              <a:rPr lang="en-US" sz="900" dirty="0" smtClean="0"/>
              <a:t>header('Content-type: image/</a:t>
            </a:r>
            <a:r>
              <a:rPr lang="en-US" sz="900" dirty="0" err="1" smtClean="0"/>
              <a:t>png</a:t>
            </a:r>
            <a:r>
              <a:rPr lang="en-US" sz="900" dirty="0" smtClean="0"/>
              <a:t>');</a:t>
            </a:r>
          </a:p>
          <a:p>
            <a:pPr marL="355600" indent="-355600"/>
            <a:r>
              <a:rPr lang="en-US" sz="900" dirty="0" err="1" smtClean="0"/>
              <a:t>imagepng</a:t>
            </a:r>
            <a:r>
              <a:rPr lang="en-US" sz="900" dirty="0" smtClean="0"/>
              <a:t>($image);</a:t>
            </a:r>
          </a:p>
          <a:p>
            <a:pPr marL="355600" indent="-355600"/>
            <a:r>
              <a:rPr lang="en-US" sz="900" dirty="0" err="1" smtClean="0"/>
              <a:t>imagedestroy</a:t>
            </a:r>
            <a:r>
              <a:rPr lang="en-US" sz="900" dirty="0" smtClean="0"/>
              <a:t>($image);</a:t>
            </a:r>
            <a:endParaRPr lang="en-US" sz="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22" name="AutoShape 2" descr="3D Pie C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762000"/>
            <a:ext cx="3886200" cy="313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3740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Outline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120676"/>
            <a:ext cx="8229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4000" dirty="0" smtClean="0"/>
              <a:t>GD Library</a:t>
            </a:r>
            <a:endParaRPr lang="en-US" sz="40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4000" dirty="0" err="1" smtClean="0"/>
              <a:t>Pemrograman</a:t>
            </a:r>
            <a:r>
              <a:rPr lang="en-US" sz="4000" dirty="0" smtClean="0"/>
              <a:t> image</a:t>
            </a:r>
            <a:endParaRPr lang="en-US" sz="4000" dirty="0" smtClean="0"/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859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GD Library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120676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PHP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dibatasi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HTML,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memanipulasi</a:t>
            </a:r>
            <a:r>
              <a:rPr lang="en-US" sz="2400" dirty="0" smtClean="0"/>
              <a:t> file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gormat</a:t>
            </a:r>
            <a:r>
              <a:rPr lang="en-US" sz="2400" dirty="0" smtClean="0"/>
              <a:t>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GIF</a:t>
            </a:r>
            <a:r>
              <a:rPr lang="en-US" sz="2400" dirty="0" smtClean="0"/>
              <a:t>, PNG, JPEG, WBMP, and XPM. </a:t>
            </a: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PHP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stream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</a:t>
            </a:r>
            <a:r>
              <a:rPr lang="en-US" sz="2400" dirty="0" err="1" smtClean="0"/>
              <a:t>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browser.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Dibutuhkan</a:t>
            </a:r>
            <a:r>
              <a:rPr lang="en-US" sz="2400" dirty="0" smtClean="0"/>
              <a:t> PHP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smtClean="0"/>
              <a:t>GD library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pengolahan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.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id-ID" sz="2400" dirty="0" smtClean="0"/>
              <a:t>GD </a:t>
            </a:r>
            <a:r>
              <a:rPr lang="id-ID" sz="2400" dirty="0" smtClean="0"/>
              <a:t>Library adalah kumpulan fungsi yang disediakan oleh PHP untuk mengolah file dalam bentuk gambar. </a:t>
            </a: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id-ID" sz="2400" dirty="0" smtClean="0"/>
              <a:t>Dengan </a:t>
            </a:r>
            <a:r>
              <a:rPr lang="id-ID" sz="2400" dirty="0" smtClean="0"/>
              <a:t>GD Library kita dapat membuat file GIF, PNG dan JPEG langsung dari script code PHP.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2815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Membuat</a:t>
            </a:r>
            <a:r>
              <a:rPr lang="en-US" sz="3000" b="1" dirty="0" smtClean="0"/>
              <a:t> image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120676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PHP:</a:t>
            </a:r>
          </a:p>
          <a:p>
            <a:pPr marL="812800" lvl="1" indent="-355600">
              <a:buFont typeface="Wingdings" pitchFamily="2" charset="2"/>
              <a:buChar char="ü"/>
            </a:pP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kanvas</a:t>
            </a:r>
            <a:r>
              <a:rPr lang="en-US" sz="2400" dirty="0" smtClean="0"/>
              <a:t>/</a:t>
            </a:r>
            <a:r>
              <a:rPr lang="en-US" sz="2400" dirty="0" err="1" smtClean="0"/>
              <a:t>latar</a:t>
            </a:r>
            <a:r>
              <a:rPr lang="en-US" sz="2400" dirty="0" smtClean="0"/>
              <a:t> </a:t>
            </a:r>
            <a:r>
              <a:rPr lang="en-US" sz="2400" dirty="0" err="1" smtClean="0"/>
              <a:t>kosong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PHP. Area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r>
              <a:rPr lang="en-US" sz="2400" dirty="0" smtClean="0"/>
              <a:t> </a:t>
            </a:r>
            <a:r>
              <a:rPr lang="en-US" sz="2400" dirty="0" err="1" smtClean="0"/>
              <a:t>memori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Web Server</a:t>
            </a:r>
          </a:p>
          <a:p>
            <a:pPr marL="812800" lvl="1" indent="-355600">
              <a:buFont typeface="Wingdings" pitchFamily="2" charset="2"/>
              <a:buChar char="ü"/>
            </a:pPr>
            <a:r>
              <a:rPr lang="en-US" sz="2400" dirty="0" err="1" smtClean="0"/>
              <a:t>Manipulasi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diinginkan</a:t>
            </a:r>
            <a:r>
              <a:rPr lang="en-US" sz="2400" dirty="0" smtClean="0"/>
              <a:t>. 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warna</a:t>
            </a:r>
            <a:r>
              <a:rPr lang="en-US" sz="2400" dirty="0" smtClean="0"/>
              <a:t>, </a:t>
            </a:r>
            <a:r>
              <a:rPr lang="en-US" sz="2400" dirty="0" err="1" smtClean="0"/>
              <a:t>menggambar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teks</a:t>
            </a:r>
            <a:endParaRPr lang="en-US" sz="2400" dirty="0" smtClean="0"/>
          </a:p>
          <a:p>
            <a:pPr marL="812800" lvl="1" indent="-355600">
              <a:buFont typeface="Wingdings" pitchFamily="2" charset="2"/>
              <a:buChar char="ü"/>
            </a:pPr>
            <a:r>
              <a:rPr lang="en-US" sz="2400" dirty="0" err="1" smtClean="0"/>
              <a:t>Kirim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Web Browser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simpan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disk/HD</a:t>
            </a:r>
          </a:p>
          <a:p>
            <a:pPr marL="812800" lvl="1" indent="-355600">
              <a:buFont typeface="Wingdings" pitchFamily="2" charset="2"/>
              <a:buChar char="ü"/>
            </a:pPr>
            <a:r>
              <a:rPr lang="en-US" sz="2400" dirty="0" err="1" smtClean="0"/>
              <a:t>Hapus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memori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server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875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Membuat</a:t>
            </a:r>
            <a:r>
              <a:rPr lang="en-US" sz="3000" b="1" dirty="0" smtClean="0"/>
              <a:t> image : image 200x200px</a:t>
            </a:r>
            <a:endParaRPr lang="en-US" sz="3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296" y="1219200"/>
            <a:ext cx="823140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imag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267200"/>
            <a:ext cx="1905000" cy="1905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85800" y="3733800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52464" y="685800"/>
            <a:ext cx="140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Source code: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362200" y="3429000"/>
            <a:ext cx="6553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Baris</a:t>
            </a:r>
            <a:r>
              <a:rPr lang="en-US" dirty="0" smtClean="0"/>
              <a:t> 3: 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image.png,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“?”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direquest</a:t>
            </a:r>
            <a:r>
              <a:rPr lang="en-US" dirty="0" smtClean="0"/>
              <a:t> </a:t>
            </a:r>
            <a:r>
              <a:rPr lang="en-US" dirty="0" err="1" smtClean="0"/>
              <a:t>brwoser</a:t>
            </a:r>
            <a:endParaRPr lang="en-US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Baris</a:t>
            </a:r>
            <a:r>
              <a:rPr lang="en-US" dirty="0" smtClean="0"/>
              <a:t> 6: $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vairabel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image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imagecreate</a:t>
            </a:r>
            <a:r>
              <a:rPr lang="en-US" dirty="0" smtClean="0"/>
              <a:t>()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imagecreatetruecolor</a:t>
            </a:r>
            <a:r>
              <a:rPr lang="en-US" dirty="0" smtClean="0"/>
              <a:t>()  </a:t>
            </a:r>
            <a:r>
              <a:rPr lang="en-US" dirty="0" smtClean="0"/>
              <a:t>-&gt; </a:t>
            </a:r>
            <a:r>
              <a:rPr lang="en-US" dirty="0" err="1" smtClean="0"/>
              <a:t>membuat</a:t>
            </a:r>
            <a:r>
              <a:rPr lang="en-US" dirty="0" smtClean="0"/>
              <a:t> image  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Baris</a:t>
            </a:r>
            <a:r>
              <a:rPr lang="en-US" dirty="0" smtClean="0"/>
              <a:t> 7: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background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RGB: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imagecolorallocate</a:t>
            </a:r>
            <a:r>
              <a:rPr lang="en-US" dirty="0" smtClean="0"/>
              <a:t>($</a:t>
            </a:r>
            <a:r>
              <a:rPr lang="en-US" dirty="0" err="1" smtClean="0"/>
              <a:t>im</a:t>
            </a:r>
            <a:r>
              <a:rPr lang="en-US" dirty="0" smtClean="0"/>
              <a:t>, 255, 255, 0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                                            R       G    B</a:t>
            </a:r>
            <a:endParaRPr lang="en-US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Baris</a:t>
            </a:r>
            <a:r>
              <a:rPr lang="en-US" dirty="0" smtClean="0"/>
              <a:t> 8 : 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format PNG, alternative </a:t>
            </a:r>
            <a:r>
              <a:rPr lang="en-US" dirty="0" err="1" smtClean="0"/>
              <a:t>dengan</a:t>
            </a:r>
            <a:r>
              <a:rPr lang="en-US" dirty="0" smtClean="0"/>
              <a:t> 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imagegif</a:t>
            </a:r>
            <a:r>
              <a:rPr lang="en-US" dirty="0" smtClean="0"/>
              <a:t>(), </a:t>
            </a:r>
            <a:r>
              <a:rPr lang="en-US" dirty="0" err="1" smtClean="0"/>
              <a:t>imagewbmp</a:t>
            </a:r>
            <a:r>
              <a:rPr lang="en-US" dirty="0" smtClean="0"/>
              <a:t>(), </a:t>
            </a:r>
            <a:r>
              <a:rPr lang="en-US" dirty="0" err="1" smtClean="0"/>
              <a:t>imagejpeg</a:t>
            </a:r>
            <a:r>
              <a:rPr lang="en-US" dirty="0" smtClean="0"/>
              <a:t>()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Baris</a:t>
            </a:r>
            <a:r>
              <a:rPr lang="en-US" dirty="0" smtClean="0"/>
              <a:t> 9: </a:t>
            </a:r>
            <a:r>
              <a:rPr lang="en-US" dirty="0" err="1" smtClean="0"/>
              <a:t>menghapus</a:t>
            </a:r>
            <a:r>
              <a:rPr lang="en-US" dirty="0" smtClean="0"/>
              <a:t> image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60403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Membuat</a:t>
            </a:r>
            <a:r>
              <a:rPr lang="en-US" sz="3000" b="1" dirty="0" smtClean="0"/>
              <a:t> image : </a:t>
            </a:r>
            <a:r>
              <a:rPr lang="en-US" sz="3000" b="1" dirty="0" err="1" smtClean="0"/>
              <a:t>menggambar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garis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7315200" y="762000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52464" y="685800"/>
            <a:ext cx="140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Source code: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52400" y="3988475"/>
            <a:ext cx="655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Baris</a:t>
            </a:r>
            <a:r>
              <a:rPr lang="en-US" dirty="0" smtClean="0"/>
              <a:t> 9, 10: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imageline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err="1" smtClean="0"/>
              <a:t>Baris</a:t>
            </a:r>
            <a:r>
              <a:rPr lang="en-US" dirty="0" smtClean="0"/>
              <a:t> 11: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horisontal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Baris</a:t>
            </a:r>
            <a:r>
              <a:rPr lang="en-US" dirty="0" smtClean="0"/>
              <a:t> 12: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vertikal</a:t>
            </a:r>
            <a:endParaRPr lang="en-US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i</a:t>
            </a:r>
            <a:r>
              <a:rPr lang="en-US" dirty="0" err="1" smtClean="0"/>
              <a:t>mageline</a:t>
            </a:r>
            <a:r>
              <a:rPr lang="en-US" dirty="0" smtClean="0"/>
              <a:t>($</a:t>
            </a:r>
            <a:r>
              <a:rPr lang="en-US" dirty="0" err="1" smtClean="0"/>
              <a:t>im</a:t>
            </a:r>
            <a:r>
              <a:rPr lang="en-US" dirty="0" smtClean="0"/>
              <a:t>, </a:t>
            </a:r>
            <a:r>
              <a:rPr lang="es-ES" dirty="0" smtClean="0"/>
              <a:t>X</a:t>
            </a:r>
            <a:r>
              <a:rPr lang="es-ES" baseline="-25000" dirty="0" smtClean="0"/>
              <a:t>1</a:t>
            </a:r>
            <a:r>
              <a:rPr lang="es-ES" dirty="0" smtClean="0"/>
              <a:t>, Y</a:t>
            </a:r>
            <a:r>
              <a:rPr lang="es-ES" baseline="-25000" dirty="0" smtClean="0"/>
              <a:t>1</a:t>
            </a:r>
            <a:r>
              <a:rPr lang="es-ES" dirty="0" smtClean="0"/>
              <a:t>, X</a:t>
            </a:r>
            <a:r>
              <a:rPr lang="es-ES" baseline="-25000" dirty="0" smtClean="0"/>
              <a:t>2</a:t>
            </a:r>
            <a:r>
              <a:rPr lang="es-ES" dirty="0" smtClean="0"/>
              <a:t>, Y</a:t>
            </a:r>
            <a:r>
              <a:rPr lang="es-ES" baseline="-25000" dirty="0" smtClean="0"/>
              <a:t>2</a:t>
            </a:r>
            <a:r>
              <a:rPr lang="es-ES" dirty="0" smtClean="0"/>
              <a:t>, $color);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misal x1=5, y1=5, x2=195, y2=5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42975"/>
            <a:ext cx="61626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 descr="imag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143000"/>
            <a:ext cx="1905000" cy="1905000"/>
          </a:xfrm>
          <a:prstGeom prst="rect">
            <a:avLst/>
          </a:prstGeom>
          <a:noFill/>
        </p:spPr>
      </p:pic>
      <p:pic>
        <p:nvPicPr>
          <p:cNvPr id="18438" name="Picture 6" descr="position within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429000"/>
            <a:ext cx="3314700" cy="2952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61733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Membuat</a:t>
            </a:r>
            <a:r>
              <a:rPr lang="en-US" sz="3000" b="1" dirty="0" smtClean="0"/>
              <a:t> image : </a:t>
            </a:r>
            <a:r>
              <a:rPr lang="en-US" sz="3000" b="1" dirty="0" err="1" smtClean="0"/>
              <a:t>menggambar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kotak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7315200" y="762000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52464" y="685800"/>
            <a:ext cx="140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Source code: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52400" y="3988475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Baris</a:t>
            </a:r>
            <a:r>
              <a:rPr lang="en-US" dirty="0" smtClean="0"/>
              <a:t> 11: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endParaRPr lang="en-US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Baris</a:t>
            </a:r>
            <a:r>
              <a:rPr lang="en-US" dirty="0" smtClean="0"/>
              <a:t> 12: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isian</a:t>
            </a:r>
            <a:r>
              <a:rPr lang="en-US" dirty="0" smtClean="0"/>
              <a:t> solid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1019175"/>
            <a:ext cx="63150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 descr="imag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143000"/>
            <a:ext cx="1905000" cy="1905000"/>
          </a:xfrm>
          <a:prstGeom prst="rect">
            <a:avLst/>
          </a:prstGeom>
          <a:noFill/>
        </p:spPr>
      </p:pic>
      <p:pic>
        <p:nvPicPr>
          <p:cNvPr id="21510" name="Picture 6" descr="image 3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8825" y="3429000"/>
            <a:ext cx="3305175" cy="2914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60322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Membuat</a:t>
            </a:r>
            <a:r>
              <a:rPr lang="en-US" sz="3000" b="1" dirty="0" smtClean="0"/>
              <a:t> image : </a:t>
            </a:r>
            <a:r>
              <a:rPr lang="en-US" sz="3000" b="1" dirty="0" err="1" smtClean="0"/>
              <a:t>menggambar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elips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7315200" y="762000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52464" y="685800"/>
            <a:ext cx="140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Source code: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52400" y="3988475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Baris</a:t>
            </a:r>
            <a:r>
              <a:rPr lang="en-US" dirty="0" smtClean="0"/>
              <a:t> 11: </a:t>
            </a:r>
            <a:r>
              <a:rPr lang="en-US" dirty="0" err="1" smtClean="0"/>
              <a:t>elips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endParaRPr lang="en-US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Baris</a:t>
            </a:r>
            <a:r>
              <a:rPr lang="en-US" dirty="0" smtClean="0"/>
              <a:t> 12: </a:t>
            </a:r>
            <a:r>
              <a:rPr lang="en-US" dirty="0" err="1" smtClean="0"/>
              <a:t>elips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isian</a:t>
            </a:r>
            <a:r>
              <a:rPr lang="en-US" dirty="0" smtClean="0"/>
              <a:t> solid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22530" name="Picture 2" descr="imag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295400"/>
            <a:ext cx="1905000" cy="1905000"/>
          </a:xfrm>
          <a:prstGeom prst="rect">
            <a:avLst/>
          </a:prstGeom>
          <a:noFill/>
        </p:spPr>
      </p:pic>
      <p:pic>
        <p:nvPicPr>
          <p:cNvPr id="22532" name="Picture 4" descr="imag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8350" y="3429000"/>
            <a:ext cx="3295650" cy="2952751"/>
          </a:xfrm>
          <a:prstGeom prst="rect">
            <a:avLst/>
          </a:prstGeom>
          <a:noFill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19200"/>
            <a:ext cx="61531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70514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Membuat</a:t>
            </a:r>
            <a:r>
              <a:rPr lang="en-US" sz="3000" b="1" dirty="0" smtClean="0"/>
              <a:t> image : </a:t>
            </a:r>
            <a:r>
              <a:rPr lang="en-US" sz="3000" b="1" dirty="0" err="1" smtClean="0"/>
              <a:t>menggambar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busur</a:t>
            </a:r>
            <a:r>
              <a:rPr lang="en-US" sz="3000" b="1" dirty="0" smtClean="0"/>
              <a:t> (Arc)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7315200" y="762000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52464" y="685800"/>
            <a:ext cx="140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Source code: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0" y="487680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Baris</a:t>
            </a:r>
            <a:r>
              <a:rPr lang="en-US" dirty="0" smtClean="0"/>
              <a:t> 12-15: </a:t>
            </a:r>
            <a:r>
              <a:rPr lang="en-US" dirty="0" err="1" smtClean="0"/>
              <a:t>busur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dirty="0" err="1" smtClean="0"/>
              <a:t>Baris</a:t>
            </a:r>
            <a:r>
              <a:rPr lang="en-US" dirty="0" smtClean="0"/>
              <a:t> 17-20: </a:t>
            </a:r>
            <a:r>
              <a:rPr lang="en-US" dirty="0" err="1" smtClean="0"/>
              <a:t>busur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isian</a:t>
            </a:r>
            <a:r>
              <a:rPr lang="en-US" dirty="0" smtClean="0"/>
              <a:t> solid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000125"/>
            <a:ext cx="61817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 descr="imag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143000"/>
            <a:ext cx="1905000" cy="1905000"/>
          </a:xfrm>
          <a:prstGeom prst="rect">
            <a:avLst/>
          </a:prstGeom>
          <a:noFill/>
        </p:spPr>
      </p:pic>
      <p:pic>
        <p:nvPicPr>
          <p:cNvPr id="23558" name="Picture 6" descr="image 5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4191000"/>
            <a:ext cx="1878226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482</Words>
  <Application>Microsoft Office PowerPoint</Application>
  <PresentationFormat>On-screen Show (4:3)</PresentationFormat>
  <Paragraphs>121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Pemrograman III Pertemuan X :  Image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III Pertemuan I : Kontrak Kuliah</dc:title>
  <dc:creator>LenovoY430</dc:creator>
  <cp:lastModifiedBy>M.Priyono Tri S</cp:lastModifiedBy>
  <cp:revision>77</cp:revision>
  <dcterms:created xsi:type="dcterms:W3CDTF">2006-08-16T00:00:00Z</dcterms:created>
  <dcterms:modified xsi:type="dcterms:W3CDTF">2016-11-16T04:07:04Z</dcterms:modified>
</cp:coreProperties>
</file>