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99" r:id="rId4"/>
    <p:sldId id="298" r:id="rId5"/>
    <p:sldId id="300" r:id="rId6"/>
    <p:sldId id="301" r:id="rId7"/>
    <p:sldId id="302" r:id="rId8"/>
    <p:sldId id="304" r:id="rId9"/>
    <p:sldId id="303" r:id="rId10"/>
    <p:sldId id="305" r:id="rId11"/>
    <p:sldId id="30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Pemrograman</a:t>
            </a:r>
            <a:r>
              <a:rPr lang="en-US" baseline="0" dirty="0" smtClean="0"/>
              <a:t> III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</a:rPr>
              <a:t>Pemrograman</a:t>
            </a:r>
            <a:r>
              <a:rPr lang="en-US" b="1" dirty="0" smtClean="0">
                <a:solidFill>
                  <a:srgbClr val="FFFF00"/>
                </a:solidFill>
              </a:rPr>
              <a:t> III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b="1" dirty="0" err="1" smtClean="0">
                <a:solidFill>
                  <a:srgbClr val="FFFF00"/>
                </a:solidFill>
              </a:rPr>
              <a:t>Pertemuan</a:t>
            </a:r>
            <a:r>
              <a:rPr lang="en-US" b="1" dirty="0" smtClean="0">
                <a:solidFill>
                  <a:srgbClr val="FFFF00"/>
                </a:solidFill>
              </a:rPr>
              <a:t> XII :  Bootstrap</a:t>
            </a:r>
            <a:endParaRPr lang="id-ID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25206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Navigation bar</a:t>
            </a:r>
            <a:endParaRPr lang="en-US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762000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Navigation bar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dibuat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tag 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nav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diletakkan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bagian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tag&lt;body&gt;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bagian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atas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25206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Navigation bar</a:t>
            </a:r>
            <a:endParaRPr lang="en-US" sz="3000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609601"/>
            <a:ext cx="8229600" cy="6017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&lt;head&gt;</a:t>
            </a: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&lt;link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/bootstrap.css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script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/jquery-3.1.1.js"&gt;&lt;/script&gt;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&lt;script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bootstrap.min.js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"&gt;&lt;/script&gt;</a:t>
            </a: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&lt;/head&gt;</a:t>
            </a: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&lt;body&gt;</a:t>
            </a:r>
          </a:p>
          <a:p>
            <a:pPr marL="355600" indent="-355600"/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1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nav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1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navbar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navbar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-default"&gt;</a:t>
            </a: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&lt;div 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class="container-fluid"&gt;</a:t>
            </a: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   &lt;div 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class="</a:t>
            </a:r>
            <a:r>
              <a:rPr lang="en-US" sz="11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navbar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-header“&gt;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&lt;a class="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navbar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-brand"&gt;BRAND&lt;/a&gt;</a:t>
            </a: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   &lt;/div&gt;                </a:t>
            </a: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	        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nav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navbar-nav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class="active"&gt;&lt;a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=#&gt;Home&lt;/a&gt;&lt;/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&gt;&lt;a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=#&gt;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Profil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&lt;/a&gt;&lt;/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&gt;&lt;a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=#&gt;Contact&lt;/a&gt;&lt;/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class="dropdown"&gt;</a:t>
            </a: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       	 &lt;a class="dropdown-toggle" data-toggle="dropdown"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="#"&gt;Menu</a:t>
            </a: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		  &lt;span class="caret"&gt;&lt;/span&gt;&lt;/a&gt;</a:t>
            </a: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		  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class="dropdown-menu"&gt;</a:t>
            </a: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		      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&gt;&lt;a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="#"&gt;SUbmenu1&lt;/a&gt;&lt;/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		      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&gt;&lt;a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="#"&gt;SUbmenu2&lt;/a&gt;&lt;/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		      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&gt;&lt;a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="#"&gt;SUbmenu3&lt;/a&gt;&lt;/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		  &lt;/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       &lt;/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   &lt;/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class="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nav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navbar-nav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navbar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-right"&gt; </a:t>
            </a: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    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&gt;&lt;a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="#"&gt;&lt;span class="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glyphicon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glyphicon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-user"&gt;&lt;/span&gt;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Daftar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&lt;/a&gt;&lt;/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    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&gt;&lt;a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="#"&gt;&lt;span class="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glyphicon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glyphicon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-log-in"&gt;&lt;/span&gt;Login&lt;/a&gt;&lt;/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   &lt;/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	&lt;/div&gt;</a:t>
            </a: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nav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&lt;/body&gt;</a:t>
            </a:r>
          </a:p>
          <a:p>
            <a:pPr marL="355600" indent="-355600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13840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Definisi</a:t>
            </a:r>
            <a:endParaRPr lang="en-US" sz="3000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US" sz="2400" dirty="0" smtClean="0"/>
              <a:t>Bootstrap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framework yang intuitive, </a:t>
            </a:r>
            <a:r>
              <a:rPr lang="en-US" sz="2400" dirty="0" err="1" smtClean="0"/>
              <a:t>poweful</a:t>
            </a:r>
            <a:r>
              <a:rPr lang="en-US" sz="2400" dirty="0" smtClean="0"/>
              <a:t>, </a:t>
            </a:r>
            <a:r>
              <a:rPr lang="en-US" sz="2400" dirty="0" err="1" smtClean="0"/>
              <a:t>mendukung</a:t>
            </a:r>
            <a:r>
              <a:rPr lang="en-US" sz="2400" dirty="0" smtClean="0"/>
              <a:t> mobile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 web yang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cepat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mudah</a:t>
            </a:r>
            <a:r>
              <a:rPr lang="en-US" sz="2400" dirty="0" smtClean="0"/>
              <a:t>. Bootstrap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HTML, CSS, </a:t>
            </a:r>
            <a:r>
              <a:rPr lang="en-US" sz="2400" dirty="0" err="1" smtClean="0"/>
              <a:t>Javascript</a:t>
            </a: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Hampir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web developer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Bootstrap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tampilan</a:t>
            </a:r>
            <a:r>
              <a:rPr lang="en-US" sz="2400" dirty="0" smtClean="0"/>
              <a:t> front-end</a:t>
            </a:r>
          </a:p>
          <a:p>
            <a:pPr marL="355600" indent="-355600">
              <a:buFont typeface="Wingdings" pitchFamily="2" charset="2"/>
              <a:buChar char="ü"/>
            </a:pPr>
            <a:r>
              <a:rPr lang="en-US" sz="2400" dirty="0" smtClean="0"/>
              <a:t>Bootstrap </a:t>
            </a:r>
            <a:r>
              <a:rPr lang="en-US" sz="2400" dirty="0" err="1" smtClean="0"/>
              <a:t>dikembangkan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Mark Otto </a:t>
            </a:r>
            <a:r>
              <a:rPr lang="en-US" sz="2400" dirty="0" err="1" smtClean="0"/>
              <a:t>dan</a:t>
            </a:r>
            <a:r>
              <a:rPr lang="en-US" sz="2400" dirty="0" smtClean="0"/>
              <a:t> Jacob Thornton </a:t>
            </a:r>
            <a:r>
              <a:rPr lang="en-US" sz="2400" dirty="0" err="1" smtClean="0"/>
              <a:t>di</a:t>
            </a:r>
            <a:r>
              <a:rPr lang="en-US" sz="2400" dirty="0" smtClean="0"/>
              <a:t> Twitter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sering</a:t>
            </a:r>
            <a:r>
              <a:rPr lang="en-US" sz="2400" dirty="0" smtClean="0"/>
              <a:t>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Bootstrap Twitter</a:t>
            </a:r>
          </a:p>
          <a:p>
            <a:pPr marL="812800" lvl="1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52535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Alasan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menggunakan</a:t>
            </a:r>
            <a:r>
              <a:rPr lang="en-US" sz="3000" b="1" dirty="0" smtClean="0"/>
              <a:t> Bootstrap</a:t>
            </a:r>
            <a:endParaRPr lang="en-US" sz="3000" b="1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8229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buFont typeface="Wingdings" pitchFamily="2" charset="2"/>
              <a:buChar char="ü"/>
            </a:pPr>
            <a:r>
              <a:rPr lang="en-US" sz="2400" dirty="0" err="1" smtClean="0"/>
              <a:t>Alasan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Bootstrap:</a:t>
            </a:r>
          </a:p>
          <a:p>
            <a:pPr marL="812800" lvl="1" indent="-355600">
              <a:buFont typeface="Wingdings" pitchFamily="2" charset="2"/>
              <a:buChar char="ü"/>
            </a:pPr>
            <a:r>
              <a:rPr lang="en-US" sz="2400" dirty="0" smtClean="0"/>
              <a:t>Mobile  Friendly  yang </a:t>
            </a:r>
            <a:r>
              <a:rPr lang="en-US" sz="2400" dirty="0" err="1" smtClean="0"/>
              <a:t>maksudnya</a:t>
            </a:r>
            <a:r>
              <a:rPr lang="en-US" sz="2400" dirty="0" smtClean="0"/>
              <a:t>  </a:t>
            </a:r>
            <a:r>
              <a:rPr lang="en-US" sz="2400" dirty="0" err="1" smtClean="0"/>
              <a:t>tampilan</a:t>
            </a:r>
            <a:r>
              <a:rPr lang="en-US" sz="2400" dirty="0" smtClean="0"/>
              <a:t>  bootstrap  </a:t>
            </a:r>
            <a:r>
              <a:rPr lang="en-US" sz="2400" dirty="0" err="1" smtClean="0"/>
              <a:t>sudah</a:t>
            </a:r>
            <a:r>
              <a:rPr lang="en-US" sz="2400" dirty="0" smtClean="0"/>
              <a:t> 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 responsive.</a:t>
            </a:r>
          </a:p>
          <a:p>
            <a:pPr marL="812800" lvl="1" indent="-355600">
              <a:buFont typeface="Wingdings" pitchFamily="2" charset="2"/>
              <a:buChar char="ü"/>
            </a:pPr>
            <a:r>
              <a:rPr lang="en-US" sz="2400" dirty="0" err="1" smtClean="0"/>
              <a:t>Mendukung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browser</a:t>
            </a:r>
          </a:p>
          <a:p>
            <a:pPr marL="812800" lvl="1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812800" lvl="1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812800" lvl="1" indent="-355600">
              <a:buFont typeface="Wingdings" pitchFamily="2" charset="2"/>
              <a:buChar char="ü"/>
            </a:pP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mengawali</a:t>
            </a:r>
            <a:r>
              <a:rPr lang="en-US" sz="2400" dirty="0" smtClean="0"/>
              <a:t>,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perlu</a:t>
            </a:r>
            <a:r>
              <a:rPr lang="en-US" sz="2400" dirty="0" smtClean="0"/>
              <a:t> </a:t>
            </a:r>
            <a:r>
              <a:rPr lang="en-US" sz="2400" dirty="0" err="1" smtClean="0"/>
              <a:t>menambah</a:t>
            </a:r>
            <a:r>
              <a:rPr lang="en-US" sz="2400" dirty="0" smtClean="0"/>
              <a:t> class-class </a:t>
            </a:r>
            <a:r>
              <a:rPr lang="en-US" sz="2400" dirty="0" err="1" smtClean="0"/>
              <a:t>misalnya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tombol</a:t>
            </a:r>
            <a:r>
              <a:rPr lang="en-US" sz="2400" dirty="0" smtClean="0"/>
              <a:t>, grid, </a:t>
            </a:r>
            <a:r>
              <a:rPr lang="en-US" sz="2400" dirty="0" err="1" smtClean="0"/>
              <a:t>navigasi</a:t>
            </a:r>
            <a:r>
              <a:rPr lang="en-US" sz="2400" dirty="0" smtClean="0"/>
              <a:t>, menu , </a:t>
            </a:r>
            <a:r>
              <a:rPr lang="en-US" sz="2400" dirty="0" err="1" smtClean="0"/>
              <a:t>dll</a:t>
            </a:r>
            <a:endParaRPr lang="en-US" sz="2400" dirty="0" smtClean="0"/>
          </a:p>
          <a:p>
            <a:pPr marL="812800" lvl="1" indent="-355600">
              <a:buFont typeface="Wingdings" pitchFamily="2" charset="2"/>
              <a:buChar char="ü"/>
            </a:pPr>
            <a:r>
              <a:rPr lang="en-US" sz="2400" dirty="0" err="1" smtClean="0"/>
              <a:t>Desain</a:t>
            </a:r>
            <a:r>
              <a:rPr lang="en-US" sz="2400" dirty="0" smtClean="0"/>
              <a:t> </a:t>
            </a:r>
            <a:r>
              <a:rPr lang="en-US" sz="2400" dirty="0" err="1" smtClean="0"/>
              <a:t>responsif</a:t>
            </a:r>
            <a:r>
              <a:rPr lang="en-US" sz="2400" dirty="0" smtClean="0"/>
              <a:t>, </a:t>
            </a:r>
            <a:r>
              <a:rPr lang="en-US" sz="2400" dirty="0" err="1" smtClean="0"/>
              <a:t>tampilan</a:t>
            </a:r>
            <a:r>
              <a:rPr lang="en-US" sz="2400" dirty="0" smtClean="0"/>
              <a:t>  bootstrap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mendukung</a:t>
            </a:r>
            <a:r>
              <a:rPr lang="en-US" sz="2400" dirty="0" smtClean="0"/>
              <a:t>  </a:t>
            </a:r>
            <a:r>
              <a:rPr lang="en-US" sz="2400" dirty="0" err="1" smtClean="0"/>
              <a:t>segala</a:t>
            </a:r>
            <a:r>
              <a:rPr lang="en-US" sz="2400" dirty="0" smtClean="0"/>
              <a:t>  </a:t>
            </a:r>
            <a:r>
              <a:rPr lang="en-US" sz="2400" dirty="0" err="1" smtClean="0"/>
              <a:t>jenis</a:t>
            </a:r>
            <a:r>
              <a:rPr lang="en-US" sz="2400" dirty="0" smtClean="0"/>
              <a:t>  </a:t>
            </a:r>
            <a:r>
              <a:rPr lang="en-US" sz="2400" dirty="0" err="1" smtClean="0"/>
              <a:t>resolusi</a:t>
            </a:r>
            <a:r>
              <a:rPr lang="en-US" sz="2400" dirty="0" smtClean="0"/>
              <a:t>,  </a:t>
            </a:r>
            <a:r>
              <a:rPr lang="en-US" sz="2400" dirty="0" err="1" smtClean="0"/>
              <a:t>baik</a:t>
            </a:r>
            <a:r>
              <a:rPr lang="en-US" sz="2400" dirty="0" smtClean="0"/>
              <a:t>  </a:t>
            </a:r>
            <a:r>
              <a:rPr lang="en-US" sz="2400" dirty="0" err="1" smtClean="0"/>
              <a:t>itu</a:t>
            </a:r>
            <a:r>
              <a:rPr lang="en-US" sz="2400" dirty="0" smtClean="0"/>
              <a:t>  pc,  laptop,  tablet  </a:t>
            </a:r>
            <a:r>
              <a:rPr lang="en-US" sz="2400" dirty="0" err="1" smtClean="0"/>
              <a:t>dan</a:t>
            </a:r>
            <a:r>
              <a:rPr lang="en-US" sz="2400" dirty="0" smtClean="0"/>
              <a:t>  </a:t>
            </a:r>
            <a:r>
              <a:rPr lang="en-US" sz="2400" dirty="0" err="1" smtClean="0"/>
              <a:t>smartphone</a:t>
            </a:r>
            <a:r>
              <a:rPr lang="en-US" sz="2400" dirty="0" smtClean="0"/>
              <a:t>.</a:t>
            </a:r>
          </a:p>
          <a:p>
            <a:pPr marL="812800" lvl="1" indent="-355600">
              <a:buFont typeface="Wingdings" pitchFamily="2" charset="2"/>
              <a:buChar char="ü"/>
            </a:pPr>
            <a:endParaRPr lang="en-US" sz="2400" dirty="0" smtClean="0"/>
          </a:p>
          <a:p>
            <a:pPr marL="355600" indent="-355600">
              <a:buFont typeface="Wingdings" pitchFamily="2" charset="2"/>
              <a:buChar char="ü"/>
            </a:pP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5048250"/>
            <a:ext cx="28098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3025" y="2514600"/>
            <a:ext cx="28479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31502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Instalasi</a:t>
            </a:r>
            <a:r>
              <a:rPr lang="en-US" sz="3000" b="1" dirty="0" smtClean="0"/>
              <a:t> Bootstrap</a:t>
            </a:r>
            <a:endParaRPr lang="en-US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990600"/>
            <a:ext cx="8229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Mendownload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langsung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bootstrap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website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resminya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http://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getbootstrap.com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getting­started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/</a:t>
            </a:r>
          </a:p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Cara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instalasi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bootstrap: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installer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bower,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npm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composer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Online</a:t>
            </a:r>
          </a:p>
          <a:p>
            <a:pPr marL="890588" lvl="2">
              <a:spcAft>
                <a:spcPts val="1200"/>
              </a:spcAft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Menyisipkan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link bootstrap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bagian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&lt;head&gt; yang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berisi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file JS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CSS  via CDN (Content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Deliverry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/Distribution Network):</a:t>
            </a:r>
          </a:p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r="5575"/>
          <a:stretch>
            <a:fillRect/>
          </a:stretch>
        </p:blipFill>
        <p:spPr bwMode="auto">
          <a:xfrm>
            <a:off x="1323975" y="4162425"/>
            <a:ext cx="77438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47975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Instalasi</a:t>
            </a:r>
            <a:r>
              <a:rPr lang="en-US" sz="3000" b="1" dirty="0" smtClean="0"/>
              <a:t> Bootstrap (</a:t>
            </a:r>
            <a:r>
              <a:rPr lang="en-US" sz="3000" b="1" dirty="0" err="1" smtClean="0"/>
              <a:t>lanjutan</a:t>
            </a:r>
            <a:r>
              <a:rPr lang="en-US" sz="3000" b="1" dirty="0" smtClean="0"/>
              <a:t>)</a:t>
            </a:r>
            <a:endParaRPr lang="en-US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762000"/>
            <a:ext cx="8229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Cara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instalasi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bootstrap: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 startAt="3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Offline</a:t>
            </a:r>
          </a:p>
          <a:p>
            <a:pPr marL="890588" lvl="2">
              <a:spcAft>
                <a:spcPts val="1200"/>
              </a:spcAft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Dowload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file bootstrap-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x.x.x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dist.zip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situs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getbootstrap.com/getting-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starterd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berisi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tiga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folder JS, Font,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CSS yang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sudah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-compiled</a:t>
            </a:r>
          </a:p>
          <a:p>
            <a:pPr marL="890588" lvl="2">
              <a:spcAft>
                <a:spcPts val="1200"/>
              </a:spcAft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890588" lvl="2">
              <a:spcAft>
                <a:spcPts val="1200"/>
              </a:spcAft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890588" lvl="2">
              <a:spcAft>
                <a:spcPts val="1200"/>
              </a:spcAft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890588" lvl="2">
              <a:spcAft>
                <a:spcPts val="1200"/>
              </a:spcAft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Ekstrak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file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tempatkan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folder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projek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890588" lvl="2">
              <a:spcAft>
                <a:spcPts val="1200"/>
              </a:spcAft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890588" lvl="2">
              <a:spcAft>
                <a:spcPts val="1200"/>
              </a:spcAft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Catatan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Bootstrap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juga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memerlukan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file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JQuery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bagian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javascriptnya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yang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JQuery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sehingga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download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juga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file jquery.js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tempatkan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folder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projek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900362"/>
            <a:ext cx="21812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13410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Contoh</a:t>
            </a:r>
            <a:endParaRPr lang="en-US" sz="3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900362"/>
            <a:ext cx="21812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" y="609600"/>
            <a:ext cx="8229600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&lt;head&gt;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/bootstrap.css"&gt;</a:t>
            </a:r>
          </a:p>
          <a:p>
            <a:pPr marL="355600" indent="-355600"/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&lt;script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/bootstrap.js"&gt;&lt;/script&gt;</a:t>
            </a:r>
          </a:p>
          <a:p>
            <a:pPr marL="355600" indent="-355600"/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&lt;script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/jquery-3.1.1.js"&gt;&lt;/script&gt;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&lt;/head&gt;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&lt;body&gt;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&lt;h1&gt;HEADING 1&lt;/h1&gt;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&lt;h2&gt;HEADING 2&lt;/h2&gt;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&lt;h3&gt;HEADING 3&lt;/h3&gt;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&lt;button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class="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-danger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"&gt;TOMBOL MERAH&lt;/button&gt;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&lt;button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class="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-primary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"&gt;TOMBOL UTAMA&lt;/button&gt;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&lt;button&gt;TOMBOL BIASA&lt;/button&gt;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&lt;/body&gt;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4419600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55600"/>
            <a:r>
              <a:rPr lang="en-US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1" y="4267200"/>
            <a:ext cx="3657600" cy="224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41887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Grid System(</a:t>
            </a:r>
            <a:r>
              <a:rPr lang="en-US" sz="3000" b="1" dirty="0" err="1" smtClean="0"/>
              <a:t>Sistem</a:t>
            </a:r>
            <a:r>
              <a:rPr lang="en-US" sz="3000" b="1" dirty="0" smtClean="0"/>
              <a:t> grid) </a:t>
            </a:r>
            <a:endParaRPr lang="en-US" sz="30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762000"/>
            <a:ext cx="8229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Grid system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sistem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pengaturan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ukuran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tampilan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monitor </a:t>
            </a:r>
          </a:p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Sistem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berfungsi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membuat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pengaturan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lebar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komponen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web</a:t>
            </a:r>
          </a:p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BS (Bootstrap)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memiliki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12 grid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class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mengatur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responsivitas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halaman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web</a:t>
            </a:r>
          </a:p>
          <a:p>
            <a:pPr marL="355600" indent="-3556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Parameter Grid System:</a:t>
            </a:r>
          </a:p>
          <a:p>
            <a:pPr marL="985838" lvl="1" indent="-457200">
              <a:buFont typeface="Wingdings" pitchFamily="2" charset="2"/>
              <a:buChar char="ü"/>
              <a:tabLst>
                <a:tab pos="2070100" algn="l"/>
              </a:tabLst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col­lg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­* 	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digunakan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mengatur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grid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monitor  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komputer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yang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berukuran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besar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.)</a:t>
            </a:r>
          </a:p>
          <a:p>
            <a:pPr marL="985838" lvl="1" indent="-457200">
              <a:buFont typeface="Wingdings" pitchFamily="2" charset="2"/>
              <a:buChar char="ü"/>
              <a:tabLst>
                <a:tab pos="2070100" algn="l"/>
              </a:tabLst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col­md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­*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digunakan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mengatur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grid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layar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monitor  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komputer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yang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berukuran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sedang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.)</a:t>
            </a:r>
          </a:p>
          <a:p>
            <a:pPr marL="985838" lvl="1" indent="-457200">
              <a:buFont typeface="Wingdings" pitchFamily="2" charset="2"/>
              <a:buChar char="ü"/>
              <a:tabLst>
                <a:tab pos="2070100" algn="l"/>
              </a:tabLst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col­sm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­* 	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digunakan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mengatur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grid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monitor  	yang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berukuran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tablet.)</a:t>
            </a:r>
          </a:p>
          <a:p>
            <a:pPr marL="985838" lvl="1" indent="-457200">
              <a:buFont typeface="Wingdings" pitchFamily="2" charset="2"/>
              <a:buChar char="ü"/>
              <a:tabLst>
                <a:tab pos="2070100" algn="l"/>
              </a:tabLst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col­xs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­* 	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digunakan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mengatur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grid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ukuran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handphone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.)</a:t>
            </a:r>
          </a:p>
          <a:p>
            <a:pPr marL="528638" indent="-457200">
              <a:buFont typeface="Wingdings" pitchFamily="2" charset="2"/>
              <a:buChar char="ü"/>
              <a:tabLst>
                <a:tab pos="207010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Kita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mengkombinasikan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beberapa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parameter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konfigurasi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beberapa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layar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misal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class=“col-md-12 col-xs-12”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3353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Contoh</a:t>
            </a:r>
            <a:r>
              <a:rPr lang="en-US" sz="3000" b="1" dirty="0" smtClean="0"/>
              <a:t> grid system:</a:t>
            </a:r>
            <a:endParaRPr lang="en-US" sz="3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900362"/>
            <a:ext cx="21812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" y="609600"/>
            <a:ext cx="8229600" cy="6124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&lt;head&gt;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&lt;link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/bootstrap.css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script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/jquery-3.1.1.js"&gt;&lt;/script&gt;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&lt;script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/bootstrap.js"&gt;&lt;/script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      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&lt;style type="text/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background: #2ea3af; text-align: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center;padding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10px;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border: 1px solid; color: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blanchedalmond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             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konten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55600" indent="-355600"/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height: auto;</a:t>
            </a:r>
          </a:p>
          <a:p>
            <a:pPr marL="355600" indent="-355600"/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background-color: white;</a:t>
            </a:r>
          </a:p>
          <a:p>
            <a:pPr marL="355600" indent="-355600"/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color: black</a:t>
            </a:r>
          </a:p>
          <a:p>
            <a:pPr marL="355600" indent="-355600"/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&lt;/style&gt;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&lt;/head&gt;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&lt;body&gt;</a:t>
            </a:r>
          </a:p>
          <a:p>
            <a:pPr marL="355600" indent="-355600"/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class="col-md-12 col-xs-12"&gt;Header&lt;/div&gt;</a:t>
            </a:r>
          </a:p>
          <a:p>
            <a:pPr marL="355600" indent="-355600"/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class="col-md-8 col-xs-12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konten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Lorem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ipsum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&lt;/div&gt;</a:t>
            </a:r>
          </a:p>
          <a:p>
            <a:pPr marL="355600" indent="-355600"/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class="col-md-4 col-xs-12"&gt;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Slidebar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355600" indent="-355600"/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class="col-md-12 col-xs-12"&gt;Footer&lt;/div&gt;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&lt;/body&gt;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 marL="355600" indent="-3556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55602"/>
            <a:ext cx="58471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Contoh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disain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sistem</a:t>
            </a:r>
            <a:r>
              <a:rPr lang="en-US" sz="3000" b="1" dirty="0" smtClean="0"/>
              <a:t> grid (</a:t>
            </a:r>
            <a:r>
              <a:rPr lang="en-US" sz="3000" b="1" dirty="0" err="1" smtClean="0"/>
              <a:t>lanjutan</a:t>
            </a:r>
            <a:r>
              <a:rPr lang="en-US" sz="3000" b="1" dirty="0" smtClean="0"/>
              <a:t>)</a:t>
            </a:r>
            <a:endParaRPr lang="en-US" sz="3000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914400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55600"/>
            <a:r>
              <a:rPr lang="en-US" dirty="0" smtClean="0">
                <a:latin typeface="Courier New" pitchFamily="49" charset="0"/>
                <a:cs typeface="Courier New" pitchFamily="49" charset="0"/>
              </a:rPr>
              <a:t>Output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layar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lebar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(medium monitor):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8686800" cy="298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" y="3810000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55600"/>
            <a:r>
              <a:rPr lang="en-US" dirty="0" smtClean="0">
                <a:latin typeface="Courier New" pitchFamily="49" charset="0"/>
                <a:cs typeface="Courier New" pitchFamily="49" charset="0"/>
              </a:rPr>
              <a:t>Output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layar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kecil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smartphone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733800"/>
            <a:ext cx="1890712" cy="273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4550</TotalTime>
  <Words>479</Words>
  <Application>Microsoft Office PowerPoint</Application>
  <PresentationFormat>On-screen Show (4:3)</PresentationFormat>
  <Paragraphs>126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Pemrograman III Pertemuan XII :  Bootstrap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III Pertemuan I : Kontrak Kuliah</dc:title>
  <dc:creator>LenovoY430</dc:creator>
  <cp:lastModifiedBy>M.Priyono Tri S</cp:lastModifiedBy>
  <cp:revision>107</cp:revision>
  <dcterms:created xsi:type="dcterms:W3CDTF">2006-08-16T00:00:00Z</dcterms:created>
  <dcterms:modified xsi:type="dcterms:W3CDTF">2016-12-21T03:14:41Z</dcterms:modified>
</cp:coreProperties>
</file>