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73" r:id="rId3"/>
    <p:sldId id="274" r:id="rId4"/>
    <p:sldId id="275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55" d="100"/>
          <a:sy n="55" d="100"/>
        </p:scale>
        <p:origin x="-282" y="-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027" y="1143000"/>
            <a:ext cx="8471165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IV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Conventional Methods for Software Engineering 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7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Hirarki</a:t>
            </a:r>
            <a:r>
              <a:rPr lang="en-US" sz="3200" b="1" dirty="0" smtClean="0"/>
              <a:t> RPB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838200"/>
            <a:ext cx="58197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7200" y="51816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diintegrasikan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utuh</a:t>
            </a:r>
            <a:r>
              <a:rPr lang="en-US" sz="2800" dirty="0" smtClean="0"/>
              <a:t>,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24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Rekayasa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Produk</a:t>
            </a:r>
            <a:r>
              <a:rPr lang="en-US" sz="3200" b="1" dirty="0" smtClean="0"/>
              <a:t> (RP)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066800"/>
            <a:ext cx="82296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Gol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keinginan</a:t>
            </a:r>
            <a:r>
              <a:rPr lang="en-US" sz="2800" dirty="0" smtClean="0"/>
              <a:t> customer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berkerja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gol</a:t>
            </a:r>
            <a:r>
              <a:rPr lang="en-US" sz="2800" dirty="0" smtClean="0"/>
              <a:t> RP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RPB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archirecture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infrastructure.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Architecture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: software, hardware, data (&amp; database) </a:t>
            </a:r>
            <a:r>
              <a:rPr lang="en-US" sz="2800" dirty="0" err="1" smtClean="0"/>
              <a:t>dan</a:t>
            </a:r>
            <a:r>
              <a:rPr lang="en-US" sz="2800" dirty="0" smtClean="0"/>
              <a:t> people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Infrastructure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mengikat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infomasi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24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Hirarki</a:t>
            </a:r>
            <a:r>
              <a:rPr lang="en-US" sz="3200" b="1" dirty="0" smtClean="0"/>
              <a:t> RP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47750"/>
            <a:ext cx="5791200" cy="5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713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smtClean="0"/>
              <a:t>System Modeling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85800"/>
            <a:ext cx="822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</a:t>
            </a:r>
            <a:r>
              <a:rPr lang="en-US" sz="2800" dirty="0" err="1" smtClean="0"/>
              <a:t>s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dimodelkan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transfomasi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 template input-processing-output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Template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: UI, Input, System Function &amp; Control, Output, Maintenance &amp;  Self Test</a:t>
            </a:r>
            <a:endParaRPr lang="en-US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95625"/>
            <a:ext cx="45148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71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smtClean="0"/>
              <a:t>System Context Diagram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85800"/>
            <a:ext cx="8229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Template  model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analyst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detail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SCD (System Context Diagram)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SCD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batas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diantara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dioperasikna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87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600" b="1" dirty="0" err="1" smtClean="0"/>
              <a:t>Controh</a:t>
            </a:r>
            <a:r>
              <a:rPr lang="en-US" sz="3200" b="1" dirty="0" smtClean="0"/>
              <a:t> SCD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241" y="1295400"/>
            <a:ext cx="770752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6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600" b="1" dirty="0" smtClean="0"/>
              <a:t>System Flow Diagram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85800"/>
            <a:ext cx="8229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Kotak</a:t>
            </a:r>
            <a:r>
              <a:rPr lang="en-US" sz="2800" dirty="0" smtClean="0"/>
              <a:t> </a:t>
            </a:r>
            <a:r>
              <a:rPr lang="en-US" sz="2800" dirty="0" err="1" smtClean="0"/>
              <a:t>abu-abu</a:t>
            </a:r>
            <a:r>
              <a:rPr lang="en-US" sz="2800" dirty="0" smtClean="0"/>
              <a:t> (</a:t>
            </a:r>
            <a:r>
              <a:rPr lang="en-US" sz="2800" dirty="0" err="1" smtClean="0"/>
              <a:t>gmbr</a:t>
            </a:r>
            <a:r>
              <a:rPr lang="en-US" sz="2800" dirty="0" smtClean="0"/>
              <a:t> </a:t>
            </a:r>
            <a:r>
              <a:rPr lang="en-US" sz="2800" dirty="0" err="1" smtClean="0"/>
              <a:t>sblmnya</a:t>
            </a:r>
            <a:r>
              <a:rPr lang="en-US" sz="2800" dirty="0" smtClean="0"/>
              <a:t>) </a:t>
            </a:r>
            <a:r>
              <a:rPr lang="en-US" sz="2800" dirty="0" err="1" smtClean="0"/>
              <a:t>diperluas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detail </a:t>
            </a:r>
            <a:r>
              <a:rPr lang="en-US" sz="2800" dirty="0" err="1" smtClean="0"/>
              <a:t>dalam</a:t>
            </a:r>
            <a:r>
              <a:rPr lang="en-US" sz="2800" dirty="0" smtClean="0"/>
              <a:t> system flow diagram (SFD)  yang </a:t>
            </a:r>
            <a:r>
              <a:rPr lang="en-US" sz="2800" dirty="0" err="1" smtClean="0"/>
              <a:t>diturunkan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SCD.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Aliran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melewati</a:t>
            </a:r>
            <a:r>
              <a:rPr lang="en-US" sz="2800" dirty="0" smtClean="0"/>
              <a:t> </a:t>
            </a:r>
            <a:r>
              <a:rPr lang="en-US" sz="2800" dirty="0" err="1" smtClean="0"/>
              <a:t>daerah</a:t>
            </a:r>
            <a:r>
              <a:rPr lang="en-US" sz="2800" dirty="0" smtClean="0"/>
              <a:t> SCD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membimbing</a:t>
            </a:r>
            <a:r>
              <a:rPr lang="en-US" sz="2800" dirty="0" smtClean="0"/>
              <a:t> system engineer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SFD.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6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600" b="1" dirty="0" smtClean="0"/>
              <a:t>System Flow Diagram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780" y="762000"/>
            <a:ext cx="6734734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7200" y="564898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Detail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kotak</a:t>
            </a:r>
            <a:r>
              <a:rPr lang="en-US" sz="2800" dirty="0" smtClean="0"/>
              <a:t> </a:t>
            </a:r>
            <a:r>
              <a:rPr lang="en-US" sz="2800" dirty="0" err="1" smtClean="0"/>
              <a:t>abu-abu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1417" y="2819400"/>
            <a:ext cx="603844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i="1" dirty="0" smtClean="0"/>
              <a:t>Analysis Concept and  </a:t>
            </a:r>
            <a:r>
              <a:rPr lang="en-US" sz="3600" b="1" i="1" dirty="0" err="1" smtClean="0"/>
              <a:t>Priciples</a:t>
            </a:r>
            <a:endParaRPr lang="en-US" sz="3600" b="1" i="1" dirty="0" smtClean="0"/>
          </a:p>
          <a:p>
            <a:pPr algn="ctr"/>
            <a:r>
              <a:rPr lang="en-US" sz="3600" b="1" dirty="0" err="1" smtClean="0"/>
              <a:t>Prinsip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Konse</a:t>
            </a:r>
            <a:r>
              <a:rPr lang="en-US" sz="3600" b="1" dirty="0" err="1" smtClean="0"/>
              <a:t>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</a:t>
            </a:r>
            <a:r>
              <a:rPr lang="en-US" sz="3600" b="1" dirty="0" err="1" smtClean="0"/>
              <a:t>nalisis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35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Requirement Analysis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6858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Requirement Analysis (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)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menjembatani</a:t>
            </a:r>
            <a:r>
              <a:rPr lang="en-US" sz="2800" dirty="0" smtClean="0"/>
              <a:t> gap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software.</a:t>
            </a:r>
            <a:endParaRPr lang="en-US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5715000" cy="363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Use Case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682186"/>
            <a:ext cx="8229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Kumpulan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skenario</a:t>
            </a:r>
            <a:r>
              <a:rPr lang="en-US" sz="2800" dirty="0" smtClean="0"/>
              <a:t> user yang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endParaRPr lang="en-US" sz="2800" dirty="0" smtClean="0"/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skenario</a:t>
            </a:r>
            <a:r>
              <a:rPr lang="en-US" sz="2800" dirty="0" smtClean="0"/>
              <a:t> </a:t>
            </a:r>
            <a:r>
              <a:rPr lang="en-US" sz="2800" dirty="0" err="1" smtClean="0"/>
              <a:t>dideskripsikan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POV (point of view) </a:t>
            </a:r>
            <a:r>
              <a:rPr lang="en-US" sz="2800" dirty="0" err="1" smtClean="0"/>
              <a:t>dari</a:t>
            </a:r>
            <a:r>
              <a:rPr lang="en-US" sz="2800" dirty="0" smtClean="0"/>
              <a:t> actor (</a:t>
            </a:r>
            <a:r>
              <a:rPr lang="en-US" sz="2800" dirty="0" err="1" smtClean="0"/>
              <a:t>orang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divais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berinteraksi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software)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975" y="914400"/>
            <a:ext cx="573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Use Case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21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838200"/>
            <a:ext cx="4330700" cy="55076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851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Class Diagram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22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0" y="1743209"/>
            <a:ext cx="2717800" cy="40479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2967479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Dalam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 </a:t>
            </a: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Sistem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 </a:t>
            </a: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SafeHome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:</a:t>
            </a:r>
            <a:endParaRPr lang="en-US" sz="18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0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State Diagram: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2967479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Dalam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 </a:t>
            </a: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Sistem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 </a:t>
            </a:r>
            <a:r>
              <a:rPr lang="en-US" sz="1800" b="1" dirty="0" err="1" smtClean="0">
                <a:solidFill>
                  <a:schemeClr val="folHlink"/>
                </a:solidFill>
                <a:latin typeface="Helvetica" pitchFamily="-128" charset="0"/>
              </a:rPr>
              <a:t>SafeHome</a:t>
            </a:r>
            <a:r>
              <a:rPr lang="en-US" sz="1800" b="1" dirty="0" smtClean="0">
                <a:solidFill>
                  <a:schemeClr val="folHlink"/>
                </a:solidFill>
                <a:latin typeface="Helvetica" pitchFamily="-128" charset="0"/>
              </a:rPr>
              <a:t>:</a:t>
            </a:r>
            <a:endParaRPr lang="en-US" sz="18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667000" y="2057400"/>
            <a:ext cx="2438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667000" y="2590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667000" y="3505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76600" y="2057400"/>
            <a:ext cx="1222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Reading </a:t>
            </a:r>
          </a:p>
          <a:p>
            <a:pPr algn="ctr"/>
            <a:r>
              <a:rPr lang="en-US"/>
              <a:t>Commands</a:t>
            </a:r>
            <a:endParaRPr lang="en-US" sz="200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667000" y="2667000"/>
            <a:ext cx="2362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System status = “ready”</a:t>
            </a:r>
          </a:p>
          <a:p>
            <a:r>
              <a:rPr lang="en-US" sz="1600"/>
              <a:t>Display msg = “enter cmd”</a:t>
            </a:r>
          </a:p>
          <a:p>
            <a:r>
              <a:rPr lang="en-US" sz="1600"/>
              <a:t>Display status = steady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67000" y="3657600"/>
            <a:ext cx="2362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Entry/subsystems ready</a:t>
            </a:r>
          </a:p>
          <a:p>
            <a:r>
              <a:rPr lang="en-US" sz="1600"/>
              <a:t>Do: poll user input panel</a:t>
            </a:r>
          </a:p>
          <a:p>
            <a:r>
              <a:rPr lang="en-US" sz="1600"/>
              <a:t>Do: read user input</a:t>
            </a:r>
          </a:p>
          <a:p>
            <a:r>
              <a:rPr lang="en-US" sz="1600"/>
              <a:t>Do: interpret user input</a:t>
            </a:r>
          </a:p>
          <a:p>
            <a:endParaRPr lang="en-US" sz="160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67400" y="2439988"/>
            <a:ext cx="11286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State name</a:t>
            </a:r>
            <a:endParaRPr lang="en-US" sz="200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867400" y="3276600"/>
            <a:ext cx="1398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State variables</a:t>
            </a:r>
            <a:endParaRPr lang="en-US" sz="200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867400" y="4267200"/>
            <a:ext cx="13947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State activities</a:t>
            </a:r>
            <a:endParaRPr lang="en-US" sz="20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4876800" y="23622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4953000" y="3200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4876800" y="4114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2819400"/>
            <a:ext cx="4072077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i="1" dirty="0" smtClean="0"/>
              <a:t>System Engineering</a:t>
            </a:r>
            <a:endParaRPr lang="en-US" sz="3600" b="1" i="1" dirty="0" smtClean="0"/>
          </a:p>
          <a:p>
            <a:pPr algn="ctr"/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9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Intro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RPL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Rekayasa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berbagai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elemen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analis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desain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organisasi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, </a:t>
            </a:r>
            <a:r>
              <a:rPr lang="en-US" sz="2800" dirty="0" err="1" smtClean="0"/>
              <a:t>servis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rekayasa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bisnis</a:t>
            </a:r>
            <a:r>
              <a:rPr lang="en-US" sz="2800" b="1" dirty="0" smtClean="0"/>
              <a:t> (business process engineering)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9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Intro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(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konteks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telepon</a:t>
            </a:r>
            <a:r>
              <a:rPr lang="en-US" sz="2800" dirty="0" smtClean="0"/>
              <a:t> </a:t>
            </a:r>
            <a:r>
              <a:rPr lang="en-US" sz="2800" dirty="0" err="1" smtClean="0"/>
              <a:t>nirkabel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lintas</a:t>
            </a:r>
            <a:r>
              <a:rPr lang="en-US" sz="2800" dirty="0" smtClean="0"/>
              <a:t> </a:t>
            </a:r>
            <a:r>
              <a:rPr lang="en-US" sz="2800" dirty="0" err="1" smtClean="0"/>
              <a:t>udara</a:t>
            </a:r>
            <a:r>
              <a:rPr lang="en-US" sz="2800" dirty="0" smtClean="0"/>
              <a:t>) </a:t>
            </a:r>
            <a:r>
              <a:rPr lang="en-US" sz="2800" dirty="0" err="1" smtClean="0"/>
              <a:t>dibagun</a:t>
            </a:r>
            <a:r>
              <a:rPr lang="en-US" sz="2800" dirty="0" smtClean="0"/>
              <a:t>, </a:t>
            </a:r>
            <a:r>
              <a:rPr lang="en-US" sz="2800" dirty="0" err="1" smtClean="0"/>
              <a:t>makan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b="1" dirty="0" smtClean="0"/>
              <a:t>(product engineering)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diusahakan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computer (computer-based systems)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00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berbasi</a:t>
            </a:r>
            <a:r>
              <a:rPr lang="en-US" sz="3200" b="1" dirty="0" err="1" smtClean="0"/>
              <a:t>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Komputer</a:t>
            </a:r>
            <a:r>
              <a:rPr lang="en-US" sz="3200" b="1" dirty="0" smtClean="0"/>
              <a:t> (SBK)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susunan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gol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memprosesan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gol</a:t>
            </a:r>
            <a:r>
              <a:rPr lang="en-US" sz="2800" dirty="0" smtClean="0"/>
              <a:t>, SBK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dg </a:t>
            </a:r>
            <a:r>
              <a:rPr lang="en-US" sz="2800" dirty="0" err="1" smtClean="0"/>
              <a:t>bbrp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: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Hardware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People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smtClean="0"/>
              <a:t>Documentation</a:t>
            </a:r>
            <a:endParaRPr lang="en-US" sz="2800" dirty="0" smtClean="0"/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Procedure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59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Hirarki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Rekayasa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top-down </a:t>
            </a:r>
            <a:r>
              <a:rPr lang="en-US" sz="2800" dirty="0" err="1" smtClean="0"/>
              <a:t>dan</a:t>
            </a:r>
            <a:r>
              <a:rPr lang="en-US" sz="2800" dirty="0" smtClean="0"/>
              <a:t> bottom-up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navigasi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r>
              <a:rPr lang="en-US" sz="2800" dirty="0" smtClean="0"/>
              <a:t> </a:t>
            </a:r>
            <a:r>
              <a:rPr lang="en-US" sz="2800" dirty="0" err="1" smtClean="0"/>
              <a:t>diilustrasikan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sbb</a:t>
            </a:r>
            <a:r>
              <a:rPr lang="en-US" sz="2800" dirty="0" smtClean="0"/>
              <a:t>: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76425"/>
            <a:ext cx="46577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44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Rekayasa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Sistem</a:t>
            </a:r>
            <a:r>
              <a:rPr lang="en-US" sz="3600" b="1" dirty="0" smtClean="0"/>
              <a:t>: </a:t>
            </a:r>
            <a:r>
              <a:rPr lang="en-US" sz="3200" b="1" dirty="0" err="1" smtClean="0"/>
              <a:t>Rekayasa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Proses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Bisnis</a:t>
            </a:r>
            <a:r>
              <a:rPr lang="en-US" sz="3200" b="1" dirty="0" smtClean="0"/>
              <a:t> (RPB)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Gol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RPB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efektif</a:t>
            </a:r>
            <a:r>
              <a:rPr lang="en-US" sz="2800" dirty="0" smtClean="0"/>
              <a:t>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aksitektur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RPB </a:t>
            </a:r>
            <a:r>
              <a:rPr lang="en-US" sz="2800" dirty="0" err="1" smtClean="0"/>
              <a:t>utk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gol</a:t>
            </a:r>
            <a:r>
              <a:rPr lang="en-US" sz="2800" dirty="0" smtClean="0"/>
              <a:t>: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Data architecture, </a:t>
            </a:r>
            <a:r>
              <a:rPr lang="en-US" sz="2800" dirty="0" err="1" smtClean="0"/>
              <a:t>mnyedakan</a:t>
            </a:r>
            <a:r>
              <a:rPr lang="en-US" sz="2800" dirty="0" smtClean="0"/>
              <a:t> framework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Application architecture, 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smtClean="0"/>
              <a:t>data architecture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/>
              <a:t>Technology infrastructure,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pondasi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data architecture </a:t>
            </a:r>
            <a:r>
              <a:rPr lang="en-US" sz="2800" dirty="0" err="1" smtClean="0"/>
              <a:t>dan</a:t>
            </a:r>
            <a:r>
              <a:rPr lang="en-US" sz="2800" dirty="0" smtClean="0"/>
              <a:t> application architecture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828</Words>
  <Application>Microsoft Office PowerPoint</Application>
  <PresentationFormat>On-screen Show (4:3)</PresentationFormat>
  <Paragraphs>146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99</cp:revision>
  <dcterms:created xsi:type="dcterms:W3CDTF">2006-08-16T00:00:00Z</dcterms:created>
  <dcterms:modified xsi:type="dcterms:W3CDTF">2015-10-21T01:17:38Z</dcterms:modified>
</cp:coreProperties>
</file>