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0" r:id="rId2"/>
    <p:sldId id="273" r:id="rId3"/>
    <p:sldId id="274" r:id="rId4"/>
    <p:sldId id="275" r:id="rId5"/>
    <p:sldId id="27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6" autoAdjust="0"/>
    <p:restoredTop sz="94660"/>
  </p:normalViewPr>
  <p:slideViewPr>
    <p:cSldViewPr>
      <p:cViewPr varScale="1">
        <p:scale>
          <a:sx n="83" d="100"/>
          <a:sy n="83" d="100"/>
        </p:scale>
        <p:origin x="-696" y="-78"/>
      </p:cViewPr>
      <p:guideLst>
        <p:guide orient="horz" pos="2160"/>
        <p:guide orient="horz" pos="432"/>
        <p:guide orient="horz" pos="38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55E52-1512-4397-87CC-2882E58DA483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2A6D5-4866-407F-ABC7-D806E7CF6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2209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8611" y="1143000"/>
            <a:ext cx="5327997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FFFF00"/>
                </a:solidFill>
              </a:rPr>
              <a:t>Rekayasa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</a:rPr>
              <a:t>Perangkat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</a:rPr>
              <a:t>Lunak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</a:p>
          <a:p>
            <a:pPr algn="ctr"/>
            <a:r>
              <a:rPr lang="en-US" sz="3600" b="1" dirty="0" smtClean="0">
                <a:solidFill>
                  <a:srgbClr val="FFFF00"/>
                </a:solidFill>
              </a:rPr>
              <a:t>/ </a:t>
            </a:r>
            <a:r>
              <a:rPr lang="en-US" sz="3600" b="1" i="1" dirty="0" smtClean="0">
                <a:solidFill>
                  <a:srgbClr val="FFFF00"/>
                </a:solidFill>
              </a:rPr>
              <a:t>Software Engineering</a:t>
            </a:r>
          </a:p>
          <a:p>
            <a:pPr algn="ctr"/>
            <a:r>
              <a:rPr lang="en-US" sz="3600" b="1" dirty="0" smtClean="0">
                <a:solidFill>
                  <a:srgbClr val="FFFF00"/>
                </a:solidFill>
              </a:rPr>
              <a:t>(TTI374)</a:t>
            </a:r>
          </a:p>
          <a:p>
            <a:pPr algn="ctr"/>
            <a:endParaRPr lang="en-US" sz="40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Pertemuan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smtClean="0">
                <a:solidFill>
                  <a:srgbClr val="FFFF00"/>
                </a:solidFill>
              </a:rPr>
              <a:t>V </a:t>
            </a:r>
            <a:r>
              <a:rPr lang="en-US" sz="3200" b="1" dirty="0" smtClean="0">
                <a:solidFill>
                  <a:srgbClr val="FFFF00"/>
                </a:solidFill>
              </a:rPr>
              <a:t>: </a:t>
            </a:r>
          </a:p>
          <a:p>
            <a:pPr algn="ctr"/>
            <a:r>
              <a:rPr lang="en-US" sz="3200" b="1" dirty="0" smtClean="0">
                <a:solidFill>
                  <a:srgbClr val="FFFF00"/>
                </a:solidFill>
              </a:rPr>
              <a:t>DFD </a:t>
            </a:r>
            <a:endParaRPr lang="en-US" sz="3200" b="1" dirty="0" smtClean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0" y="5162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Oleh</a:t>
            </a:r>
            <a:r>
              <a:rPr lang="en-US" sz="2000" b="1" dirty="0" smtClean="0">
                <a:solidFill>
                  <a:srgbClr val="FFFF00"/>
                </a:solidFill>
              </a:rPr>
              <a:t>: M. </a:t>
            </a:r>
            <a:r>
              <a:rPr lang="en-US" sz="2000" b="1" dirty="0" err="1" smtClean="0">
                <a:solidFill>
                  <a:srgbClr val="FFFF00"/>
                </a:solidFill>
              </a:rPr>
              <a:t>Priyono</a:t>
            </a:r>
            <a:r>
              <a:rPr lang="en-US" sz="2000" b="1" dirty="0" smtClean="0">
                <a:solidFill>
                  <a:srgbClr val="FFFF00"/>
                </a:solidFill>
              </a:rPr>
              <a:t> Tri </a:t>
            </a:r>
            <a:r>
              <a:rPr lang="en-US" sz="2000" b="1" dirty="0" err="1" smtClean="0">
                <a:solidFill>
                  <a:srgbClr val="FFFF00"/>
                </a:solidFill>
              </a:rPr>
              <a:t>Sulistyanto</a:t>
            </a:r>
            <a:r>
              <a:rPr lang="en-US" sz="2000" b="1" dirty="0" smtClean="0">
                <a:solidFill>
                  <a:srgbClr val="FFFF00"/>
                </a:solidFill>
              </a:rPr>
              <a:t>, S.T., </a:t>
            </a:r>
            <a:r>
              <a:rPr lang="en-US" sz="2000" b="1" dirty="0" err="1" smtClean="0">
                <a:solidFill>
                  <a:srgbClr val="FFFF00"/>
                </a:solidFill>
              </a:rPr>
              <a:t>M.Eng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6772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Pokok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Bahasan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Kuliah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07443"/>
            <a:ext cx="4953000" cy="612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3245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Pokok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Bahasan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Kuliah</a:t>
            </a:r>
            <a:r>
              <a:rPr lang="en-US" sz="3000" b="1" dirty="0" smtClean="0"/>
              <a:t> (</a:t>
            </a:r>
            <a:r>
              <a:rPr lang="en-US" sz="3000" b="1" dirty="0" err="1" smtClean="0"/>
              <a:t>lanjutan</a:t>
            </a:r>
            <a:r>
              <a:rPr lang="en-US" sz="3000" b="1" dirty="0" smtClean="0"/>
              <a:t>)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9" y="685800"/>
            <a:ext cx="6760307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96931" y="2819400"/>
            <a:ext cx="3907416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i="1" dirty="0" smtClean="0"/>
              <a:t>Data Flow Diagram</a:t>
            </a:r>
            <a:endParaRPr lang="en-US" sz="3600" b="1" i="1" dirty="0" smtClean="0"/>
          </a:p>
          <a:p>
            <a:pPr algn="ctr"/>
            <a:r>
              <a:rPr lang="en-US" sz="3600" b="1" dirty="0" err="1" smtClean="0"/>
              <a:t>Rekayasa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Sistem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49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Rekayasa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Sistem</a:t>
            </a:r>
            <a:r>
              <a:rPr lang="en-US" sz="3600" b="1" dirty="0" smtClean="0"/>
              <a:t>: Intro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914400"/>
            <a:ext cx="82296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RPL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bagian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b="1" dirty="0" err="1" smtClean="0"/>
              <a:t>Rekayasa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Sistem</a:t>
            </a:r>
            <a:r>
              <a:rPr lang="en-US" sz="2800" dirty="0" smtClean="0"/>
              <a:t>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Rekayasa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berfokus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b="1" dirty="0" err="1" smtClean="0"/>
              <a:t>berbagai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elemen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analis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desain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dan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organisasi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dari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elemen</a:t>
            </a:r>
            <a:r>
              <a:rPr lang="en-US" sz="2800" dirty="0" smtClean="0"/>
              <a:t> </a:t>
            </a:r>
            <a:r>
              <a:rPr lang="en-US" sz="2800" b="1" dirty="0" err="1" smtClean="0"/>
              <a:t>tersebut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yang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berupa</a:t>
            </a:r>
            <a:r>
              <a:rPr lang="en-US" sz="2800" dirty="0" smtClean="0"/>
              <a:t> </a:t>
            </a:r>
            <a:r>
              <a:rPr lang="en-US" sz="2800" dirty="0" err="1" smtClean="0"/>
              <a:t>produk</a:t>
            </a:r>
            <a:r>
              <a:rPr lang="en-US" sz="2800" dirty="0" smtClean="0"/>
              <a:t>, </a:t>
            </a:r>
            <a:r>
              <a:rPr lang="en-US" sz="2800" dirty="0" err="1" smtClean="0"/>
              <a:t>servis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teknologi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transformasi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kontrol</a:t>
            </a:r>
            <a:endParaRPr lang="en-US" sz="28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Proses</a:t>
            </a:r>
            <a:r>
              <a:rPr lang="en-US" sz="2800" dirty="0" smtClean="0"/>
              <a:t> </a:t>
            </a:r>
            <a:r>
              <a:rPr lang="en-US" sz="2800" dirty="0" err="1" smtClean="0"/>
              <a:t>rekayasa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disebut</a:t>
            </a:r>
            <a:r>
              <a:rPr lang="en-US" sz="2800" dirty="0" smtClean="0"/>
              <a:t> </a:t>
            </a:r>
            <a:r>
              <a:rPr lang="en-US" sz="2800" b="1" dirty="0" err="1" smtClean="0"/>
              <a:t>rekayasa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proses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bisnis</a:t>
            </a:r>
            <a:r>
              <a:rPr lang="en-US" sz="2800" b="1" dirty="0" smtClean="0"/>
              <a:t> (business process engineering) </a:t>
            </a:r>
            <a:r>
              <a:rPr lang="en-US" sz="2800" dirty="0" err="1" smtClean="0"/>
              <a:t>ketika</a:t>
            </a:r>
            <a:r>
              <a:rPr lang="en-US" sz="2800" dirty="0" smtClean="0"/>
              <a:t> </a:t>
            </a:r>
            <a:r>
              <a:rPr lang="en-US" sz="2800" dirty="0" err="1" smtClean="0"/>
              <a:t>usaha</a:t>
            </a:r>
            <a:r>
              <a:rPr lang="en-US" sz="2800" dirty="0" smtClean="0"/>
              <a:t> </a:t>
            </a:r>
            <a:r>
              <a:rPr lang="en-US" sz="2800" dirty="0" err="1" smtClean="0"/>
              <a:t>rekayasa</a:t>
            </a:r>
            <a:r>
              <a:rPr lang="en-US" sz="2800" dirty="0" smtClean="0"/>
              <a:t> </a:t>
            </a:r>
            <a:r>
              <a:rPr lang="en-US" sz="2800" dirty="0" err="1" smtClean="0"/>
              <a:t>berfokus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bisnis</a:t>
            </a:r>
            <a:r>
              <a:rPr lang="en-US" sz="2800" dirty="0" smtClean="0"/>
              <a:t> </a:t>
            </a:r>
            <a:r>
              <a:rPr lang="en-US" sz="2800" dirty="0" err="1" smtClean="0"/>
              <a:t>perusahaan</a:t>
            </a:r>
            <a:r>
              <a:rPr lang="en-US" sz="2800" dirty="0" smtClean="0"/>
              <a:t>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4116</TotalTime>
  <Words>136</Words>
  <Application>Microsoft Office PowerPoint</Application>
  <PresentationFormat>On-screen Show (4:3)</PresentationFormat>
  <Paragraphs>28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LenovoY430</dc:creator>
  <cp:lastModifiedBy>M.Priyono Tri S</cp:lastModifiedBy>
  <cp:revision>99</cp:revision>
  <dcterms:created xsi:type="dcterms:W3CDTF">2006-08-16T00:00:00Z</dcterms:created>
  <dcterms:modified xsi:type="dcterms:W3CDTF">2015-10-21T00:39:18Z</dcterms:modified>
</cp:coreProperties>
</file>