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0" r:id="rId2"/>
    <p:sldId id="273" r:id="rId3"/>
    <p:sldId id="274" r:id="rId4"/>
    <p:sldId id="27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6" autoAdjust="0"/>
    <p:restoredTop sz="94660"/>
  </p:normalViewPr>
  <p:slideViewPr>
    <p:cSldViewPr>
      <p:cViewPr varScale="1">
        <p:scale>
          <a:sx n="53" d="100"/>
          <a:sy n="53" d="100"/>
        </p:scale>
        <p:origin x="-84" y="-156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8611" y="1143000"/>
            <a:ext cx="5327997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FF00"/>
                </a:solidFill>
              </a:rPr>
              <a:t>Rekayasa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Perangkat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Lunak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/ </a:t>
            </a:r>
            <a:r>
              <a:rPr lang="en-US" sz="3600" b="1" i="1" dirty="0" smtClean="0">
                <a:solidFill>
                  <a:srgbClr val="FFFF00"/>
                </a:solidFill>
              </a:rPr>
              <a:t>Software Engineering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(TTI374)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VII </a:t>
            </a:r>
            <a:r>
              <a:rPr lang="en-US" sz="3200" b="1" dirty="0" smtClean="0">
                <a:solidFill>
                  <a:srgbClr val="FFFF00"/>
                </a:solidFill>
              </a:rPr>
              <a:t>: 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Design Concept and </a:t>
            </a:r>
            <a:r>
              <a:rPr lang="en-US" sz="3200" b="1" dirty="0" err="1" smtClean="0">
                <a:solidFill>
                  <a:srgbClr val="FFFF00"/>
                </a:solidFill>
              </a:rPr>
              <a:t>Priciples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07443"/>
            <a:ext cx="4953000" cy="612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324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r>
              <a:rPr lang="en-US" sz="3000" b="1" dirty="0" smtClean="0"/>
              <a:t> (</a:t>
            </a:r>
            <a:r>
              <a:rPr lang="en-US" sz="3000" b="1" dirty="0" err="1" smtClean="0"/>
              <a:t>lanjutan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685800"/>
            <a:ext cx="676030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118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Tujuan</a:t>
            </a:r>
            <a:r>
              <a:rPr lang="en-US" sz="2800" dirty="0" smtClean="0"/>
              <a:t> </a:t>
            </a:r>
            <a:r>
              <a:rPr lang="en-US" sz="2800" dirty="0" err="1" smtClean="0"/>
              <a:t>disainer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memproduksi</a:t>
            </a:r>
            <a:r>
              <a:rPr lang="en-US" sz="2800" dirty="0" smtClean="0"/>
              <a:t> model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representasi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entiti</a:t>
            </a:r>
            <a:r>
              <a:rPr lang="en-US" sz="2800" dirty="0" smtClean="0"/>
              <a:t> yang </a:t>
            </a:r>
            <a:r>
              <a:rPr lang="en-US" sz="2800" dirty="0" err="1" smtClean="0"/>
              <a:t>nantinya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dibangun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Disain</a:t>
            </a:r>
            <a:r>
              <a:rPr lang="en-US" sz="2800" dirty="0" smtClean="0"/>
              <a:t> software (software design) </a:t>
            </a:r>
            <a:r>
              <a:rPr lang="en-US" sz="2800" dirty="0" err="1" smtClean="0"/>
              <a:t>berada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inti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RPL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diaplikasikan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model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software yang </a:t>
            </a:r>
            <a:r>
              <a:rPr lang="en-US" sz="2800" dirty="0" err="1" smtClean="0"/>
              <a:t>digunakan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800" dirty="0" err="1" smtClean="0"/>
              <a:t>Disain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salah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3 </a:t>
            </a:r>
            <a:r>
              <a:rPr lang="en-US" sz="2800" dirty="0" err="1" smtClean="0"/>
              <a:t>aktivitas</a:t>
            </a:r>
            <a:r>
              <a:rPr lang="en-US" sz="2800" dirty="0" smtClean="0"/>
              <a:t>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(design-code generation-test) yang </a:t>
            </a:r>
            <a:r>
              <a:rPr lang="en-US" sz="2800" dirty="0" err="1" smtClean="0"/>
              <a:t>dibutuhkan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membangun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menverifikasi</a:t>
            </a:r>
            <a:r>
              <a:rPr lang="en-US" sz="2800" dirty="0" smtClean="0"/>
              <a:t> software.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5249</TotalTime>
  <Words>118</Words>
  <Application>Microsoft Office PowerPoint</Application>
  <PresentationFormat>On-screen Show (4:3)</PresentationFormat>
  <Paragraphs>23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165</cp:revision>
  <dcterms:created xsi:type="dcterms:W3CDTF">2006-08-16T00:00:00Z</dcterms:created>
  <dcterms:modified xsi:type="dcterms:W3CDTF">2015-11-10T23:23:25Z</dcterms:modified>
</cp:coreProperties>
</file>