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73" r:id="rId3"/>
    <p:sldId id="274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6" autoAdjust="0"/>
    <p:restoredTop sz="94660"/>
  </p:normalViewPr>
  <p:slideViewPr>
    <p:cSldViewPr>
      <p:cViewPr varScale="1">
        <p:scale>
          <a:sx n="47" d="100"/>
          <a:sy n="47" d="100"/>
        </p:scale>
        <p:origin x="-522" y="-102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8611" y="1143000"/>
            <a:ext cx="5327997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</a:rPr>
              <a:t>Rekayasa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Perangkat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Lunak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/ </a:t>
            </a:r>
            <a:r>
              <a:rPr lang="en-US" sz="3600" b="1" i="1" dirty="0" smtClean="0">
                <a:solidFill>
                  <a:srgbClr val="FFFF00"/>
                </a:solidFill>
              </a:rPr>
              <a:t>Software Engineering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(TTI374)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VIII 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User Interface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823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Contoh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disain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awal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1980" y="685801"/>
            <a:ext cx="66200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00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Evaluasi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Disain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5502" y="762000"/>
            <a:ext cx="6773698" cy="570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07443"/>
            <a:ext cx="4953000" cy="612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24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r>
              <a:rPr lang="en-US" sz="3000" b="1" dirty="0" smtClean="0"/>
              <a:t>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685800"/>
            <a:ext cx="67603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118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Disain</a:t>
            </a:r>
            <a:r>
              <a:rPr lang="en-US" sz="2800" dirty="0" smtClean="0"/>
              <a:t> interface (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) </a:t>
            </a:r>
            <a:r>
              <a:rPr lang="en-US" sz="2800" dirty="0" err="1" smtClean="0"/>
              <a:t>berfokus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: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Disain</a:t>
            </a:r>
            <a:r>
              <a:rPr lang="en-US" sz="2800" dirty="0" smtClean="0"/>
              <a:t> 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dirty="0" err="1" smtClean="0"/>
              <a:t>componen</a:t>
            </a:r>
            <a:r>
              <a:rPr lang="en-US" sz="2800" dirty="0" smtClean="0"/>
              <a:t> software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Disain</a:t>
            </a:r>
            <a:r>
              <a:rPr lang="en-US" sz="2800" dirty="0" smtClean="0"/>
              <a:t> 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media </a:t>
            </a:r>
            <a:r>
              <a:rPr lang="en-US" sz="2800" dirty="0" err="1" smtClean="0"/>
              <a:t>produksi</a:t>
            </a:r>
            <a:r>
              <a:rPr lang="en-US" sz="2800" dirty="0" smtClean="0"/>
              <a:t>  non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(</a:t>
            </a:r>
            <a:r>
              <a:rPr lang="en-US" sz="2800" dirty="0" err="1" smtClean="0"/>
              <a:t>mis</a:t>
            </a:r>
            <a:r>
              <a:rPr lang="en-US" sz="2800" dirty="0" smtClean="0"/>
              <a:t>: </a:t>
            </a:r>
            <a:r>
              <a:rPr lang="en-US" sz="2800" dirty="0" err="1" smtClean="0"/>
              <a:t>entiti</a:t>
            </a:r>
            <a:r>
              <a:rPr lang="en-US" sz="2800" dirty="0" smtClean="0"/>
              <a:t> </a:t>
            </a:r>
            <a:r>
              <a:rPr lang="en-US" sz="2800" dirty="0" err="1" smtClean="0"/>
              <a:t>eksternal</a:t>
            </a:r>
            <a:r>
              <a:rPr lang="en-US" sz="2800" dirty="0" smtClean="0"/>
              <a:t>)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Disain</a:t>
            </a:r>
            <a:r>
              <a:rPr lang="en-US" sz="2800" dirty="0" smtClean="0"/>
              <a:t> 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52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Golden Rule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emas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disain</a:t>
            </a:r>
            <a:r>
              <a:rPr lang="en-US" sz="2800" dirty="0" smtClean="0"/>
              <a:t> 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 :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 smtClean="0"/>
              <a:t>Tempatkan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pengontrolan</a:t>
            </a:r>
            <a:endParaRPr lang="en-US" sz="2800" dirty="0" smtClean="0"/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 smtClean="0"/>
              <a:t>Kurangi</a:t>
            </a:r>
            <a:r>
              <a:rPr lang="en-US" sz="2800" dirty="0" smtClean="0"/>
              <a:t> </a:t>
            </a:r>
            <a:r>
              <a:rPr lang="en-US" sz="2800" dirty="0" err="1" smtClean="0"/>
              <a:t>pemuatan</a:t>
            </a:r>
            <a:r>
              <a:rPr lang="en-US" sz="2800" dirty="0" smtClean="0"/>
              <a:t> </a:t>
            </a:r>
            <a:r>
              <a:rPr lang="en-US" sz="2800" dirty="0" err="1" smtClean="0"/>
              <a:t>ingatan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endParaRPr lang="en-US" sz="2800" dirty="0" smtClean="0"/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 smtClean="0"/>
              <a:t>Buat</a:t>
            </a:r>
            <a:r>
              <a:rPr lang="en-US" sz="2800" dirty="0" smtClean="0"/>
              <a:t> 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 yang </a:t>
            </a:r>
            <a:r>
              <a:rPr lang="en-US" sz="2800" dirty="0" err="1" smtClean="0"/>
              <a:t>konsisten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99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Golden Rule: 1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Definisikan</a:t>
            </a:r>
            <a:r>
              <a:rPr lang="en-US" sz="2400" dirty="0" smtClean="0"/>
              <a:t>  mode </a:t>
            </a:r>
            <a:r>
              <a:rPr lang="en-US" sz="2400" dirty="0" err="1" smtClean="0"/>
              <a:t>interkasi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memaksa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tindakan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dibutuhkan</a:t>
            </a:r>
            <a:endParaRPr lang="en-US" sz="24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fleksibel</a:t>
            </a:r>
            <a:r>
              <a:rPr lang="en-US" sz="2400" dirty="0" smtClean="0"/>
              <a:t> (input </a:t>
            </a:r>
            <a:r>
              <a:rPr lang="en-US" sz="2400" dirty="0" err="1" smtClean="0"/>
              <a:t>dapat</a:t>
            </a:r>
            <a:r>
              <a:rPr lang="en-US" sz="2400" dirty="0" smtClean="0"/>
              <a:t> 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bermacam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mis:keyboard,mouse,dll</a:t>
            </a:r>
            <a:r>
              <a:rPr lang="en-US" sz="2400" dirty="0" smtClean="0"/>
              <a:t>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Mengijinkan</a:t>
            </a:r>
            <a:r>
              <a:rPr lang="en-US" sz="2400" dirty="0" smtClean="0"/>
              <a:t> user </a:t>
            </a:r>
            <a:r>
              <a:rPr lang="en-US" sz="2400" dirty="0" err="1" smtClean="0"/>
              <a:t>menginterupsi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</a:t>
            </a:r>
            <a:r>
              <a:rPr lang="en-US" sz="2400" dirty="0" smtClean="0"/>
              <a:t>-undo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kustomasi</a:t>
            </a:r>
            <a:r>
              <a:rPr lang="en-US" sz="2400" dirty="0" smtClean="0"/>
              <a:t>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mahir</a:t>
            </a:r>
            <a:r>
              <a:rPr lang="en-US" sz="2400" dirty="0" smtClean="0"/>
              <a:t> (advance)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Menyembunyikan</a:t>
            </a:r>
            <a:r>
              <a:rPr lang="en-US" sz="2400" dirty="0" smtClean="0"/>
              <a:t> internal </a:t>
            </a:r>
            <a:r>
              <a:rPr lang="en-US" sz="2400" dirty="0" err="1" smtClean="0"/>
              <a:t>teknis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biasa</a:t>
            </a:r>
            <a:endParaRPr lang="en-US" sz="24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Disain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muncul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99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Golden Rule: 2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Kurangi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ingatan</a:t>
            </a:r>
            <a:r>
              <a:rPr lang="en-US" sz="2400" dirty="0" smtClean="0"/>
              <a:t> </a:t>
            </a:r>
            <a:r>
              <a:rPr lang="en-US" sz="2400" dirty="0" err="1" smtClean="0"/>
              <a:t>pendek</a:t>
            </a:r>
            <a:endParaRPr lang="en-US" sz="24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Membangun</a:t>
            </a:r>
            <a:r>
              <a:rPr lang="en-US" sz="2400" dirty="0" smtClean="0"/>
              <a:t> </a:t>
            </a:r>
            <a:r>
              <a:rPr lang="en-US" sz="2400" dirty="0" err="1" smtClean="0"/>
              <a:t>disain</a:t>
            </a:r>
            <a:r>
              <a:rPr lang="en-US" sz="2400" dirty="0" smtClean="0"/>
              <a:t> default yang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user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shotcut</a:t>
            </a:r>
            <a:r>
              <a:rPr lang="en-US" sz="2400" dirty="0" smtClean="0"/>
              <a:t> yang</a:t>
            </a:r>
            <a:r>
              <a:rPr lang="en-US" sz="2400" u="wavyDbl" dirty="0" smtClean="0"/>
              <a:t> </a:t>
            </a:r>
            <a:r>
              <a:rPr lang="en-US" sz="2400" u="wavyDbl" dirty="0" err="1" smtClean="0"/>
              <a:t>intuitif</a:t>
            </a:r>
            <a:endParaRPr lang="en-US" sz="2400" u="wavyDbl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Layout visual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antarmuka</a:t>
            </a:r>
            <a:r>
              <a:rPr lang="en-US" sz="2400" dirty="0" smtClean="0"/>
              <a:t> </a:t>
            </a:r>
            <a:r>
              <a:rPr lang="en-US" sz="2400" dirty="0" err="1" smtClean="0"/>
              <a:t>didasarkan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metafora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nyata</a:t>
            </a:r>
            <a:endParaRPr lang="en-US" sz="24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Menyingkap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hirarki</a:t>
            </a:r>
            <a:r>
              <a:rPr lang="en-US" sz="2400" dirty="0" smtClean="0"/>
              <a:t>, </a:t>
            </a:r>
            <a:r>
              <a:rPr lang="en-US" sz="2400" dirty="0" err="1" smtClean="0"/>
              <a:t>mis</a:t>
            </a:r>
            <a:r>
              <a:rPr lang="en-US" sz="2400" dirty="0" smtClean="0"/>
              <a:t>: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memiilih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word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pilihan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tunggl</a:t>
            </a:r>
            <a:r>
              <a:rPr lang="en-US" sz="2400" dirty="0" smtClean="0"/>
              <a:t>, </a:t>
            </a:r>
            <a:r>
              <a:rPr lang="en-US" sz="2400" dirty="0" err="1" smtClean="0"/>
              <a:t>dobel</a:t>
            </a:r>
            <a:r>
              <a:rPr lang="en-US" sz="2400" dirty="0" smtClean="0"/>
              <a:t> , dash underline, </a:t>
            </a:r>
            <a:r>
              <a:rPr lang="en-US" sz="2400" dirty="0" err="1" smtClean="0"/>
              <a:t>dll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99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Golden Rule: 3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Mengijinkan</a:t>
            </a:r>
            <a:r>
              <a:rPr lang="en-US" sz="2400" dirty="0" smtClean="0"/>
              <a:t> user </a:t>
            </a:r>
            <a:r>
              <a:rPr lang="en-US" sz="2400" dirty="0" err="1" smtClean="0"/>
              <a:t>meletakkan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terkini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konteks</a:t>
            </a:r>
            <a:r>
              <a:rPr lang="en-US" sz="2400" dirty="0" smtClean="0"/>
              <a:t>  yang </a:t>
            </a:r>
            <a:r>
              <a:rPr lang="en-US" sz="2400" dirty="0" err="1" smtClean="0"/>
              <a:t>bermakna</a:t>
            </a:r>
            <a:endParaRPr lang="en-US" sz="24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Menjaga</a:t>
            </a:r>
            <a:r>
              <a:rPr lang="en-US" sz="2400" dirty="0" smtClean="0"/>
              <a:t> </a:t>
            </a:r>
            <a:r>
              <a:rPr lang="en-US" sz="2400" dirty="0" err="1" smtClean="0"/>
              <a:t>konsistensi</a:t>
            </a:r>
            <a:r>
              <a:rPr lang="en-US" sz="2400" dirty="0" smtClean="0"/>
              <a:t> </a:t>
            </a:r>
            <a:r>
              <a:rPr lang="en-US" sz="2400" dirty="0" err="1" smtClean="0"/>
              <a:t>sepanjang</a:t>
            </a:r>
            <a:r>
              <a:rPr lang="en-US" sz="2400" dirty="0" smtClean="0"/>
              <a:t> 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endParaRPr lang="en-US" sz="24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Jika</a:t>
            </a:r>
            <a:r>
              <a:rPr lang="en-US" sz="2400" dirty="0" smtClean="0"/>
              <a:t> model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 lama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, </a:t>
            </a:r>
            <a:r>
              <a:rPr lang="en-US" sz="2400" dirty="0" err="1" smtClean="0"/>
              <a:t>jangan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mengakibatkan</a:t>
            </a:r>
            <a:r>
              <a:rPr lang="en-US" sz="2400" dirty="0" smtClean="0"/>
              <a:t> </a:t>
            </a:r>
            <a:r>
              <a:rPr lang="en-US" sz="2400" dirty="0" err="1" smtClean="0"/>
              <a:t>kebingunan</a:t>
            </a:r>
            <a:r>
              <a:rPr lang="en-US" sz="2400" dirty="0" smtClean="0"/>
              <a:t>, </a:t>
            </a:r>
            <a:r>
              <a:rPr lang="en-US" sz="2400" dirty="0" err="1" smtClean="0"/>
              <a:t>mis</a:t>
            </a:r>
            <a:r>
              <a:rPr lang="en-US" sz="2400" dirty="0" smtClean="0"/>
              <a:t>: </a:t>
            </a:r>
            <a:r>
              <a:rPr lang="en-US" sz="2400" dirty="0" err="1" smtClean="0"/>
              <a:t>Crtl</a:t>
            </a:r>
            <a:r>
              <a:rPr lang="en-US" sz="2400" dirty="0" smtClean="0"/>
              <a:t> –S </a:t>
            </a:r>
            <a:r>
              <a:rPr lang="en-US" sz="2400" dirty="0" err="1" smtClean="0"/>
              <a:t>untuk</a:t>
            </a:r>
            <a:r>
              <a:rPr lang="en-US" sz="2400" dirty="0" smtClean="0"/>
              <a:t> shortcut save,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jangan</a:t>
            </a:r>
            <a:r>
              <a:rPr lang="en-US" sz="2400" dirty="0" smtClean="0"/>
              <a:t> </a:t>
            </a:r>
            <a:r>
              <a:rPr lang="en-US" sz="2400" dirty="0" err="1" smtClean="0"/>
              <a:t>diperuntukan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yang lain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207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Proses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disain</a:t>
            </a:r>
            <a:r>
              <a:rPr lang="en-US" sz="3600" b="1" dirty="0" smtClean="0"/>
              <a:t> UI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meliputi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kerangka</a:t>
            </a:r>
            <a:r>
              <a:rPr lang="en-US" sz="2400" dirty="0" smtClean="0"/>
              <a:t> </a:t>
            </a:r>
            <a:r>
              <a:rPr lang="en-US" sz="2400" dirty="0" err="1" smtClean="0"/>
              <a:t>aktivitas</a:t>
            </a:r>
            <a:r>
              <a:rPr lang="en-US" sz="2400" dirty="0" smtClean="0"/>
              <a:t>: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pemodelan</a:t>
            </a:r>
            <a:r>
              <a:rPr lang="en-US" sz="2400" dirty="0" smtClean="0"/>
              <a:t> user, task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environtment</a:t>
            </a:r>
            <a:endParaRPr lang="en-US" sz="2400" dirty="0" smtClean="0"/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Disain</a:t>
            </a:r>
            <a:r>
              <a:rPr lang="en-US" sz="2400" dirty="0" smtClean="0"/>
              <a:t> Interface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Konstruksi</a:t>
            </a:r>
            <a:r>
              <a:rPr lang="en-US" sz="2400" dirty="0" smtClean="0"/>
              <a:t> Interface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Validasi</a:t>
            </a:r>
            <a:r>
              <a:rPr lang="en-US" sz="2400" dirty="0" smtClean="0"/>
              <a:t> Interface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5462</TotalTime>
  <Words>378</Words>
  <Application>Microsoft Office PowerPoint</Application>
  <PresentationFormat>On-screen Show (4:3)</PresentationFormat>
  <Paragraphs>75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168</cp:revision>
  <dcterms:created xsi:type="dcterms:W3CDTF">2006-08-16T00:00:00Z</dcterms:created>
  <dcterms:modified xsi:type="dcterms:W3CDTF">2015-11-11T04:02:23Z</dcterms:modified>
</cp:coreProperties>
</file>