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0" r:id="rId2"/>
    <p:sldId id="273" r:id="rId3"/>
    <p:sldId id="274" r:id="rId4"/>
    <p:sldId id="275" r:id="rId5"/>
    <p:sldId id="276" r:id="rId6"/>
    <p:sldId id="27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660"/>
  </p:normalViewPr>
  <p:slideViewPr>
    <p:cSldViewPr>
      <p:cViewPr varScale="1">
        <p:scale>
          <a:sx n="55" d="100"/>
          <a:sy n="55" d="100"/>
        </p:scale>
        <p:origin x="-282" y="-84"/>
      </p:cViewPr>
      <p:guideLst>
        <p:guide orient="horz" pos="2160"/>
        <p:guide orient="horz" pos="432"/>
        <p:guide orient="horz" pos="3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8607" y="1143000"/>
            <a:ext cx="5327997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FFFF00"/>
                </a:solidFill>
              </a:rPr>
              <a:t>Rekayasa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</a:rPr>
              <a:t>Perangkat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</a:rPr>
              <a:t>Lunak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/ </a:t>
            </a:r>
            <a:r>
              <a:rPr lang="en-US" sz="3600" b="1" i="1" dirty="0" smtClean="0">
                <a:solidFill>
                  <a:srgbClr val="FFFF00"/>
                </a:solidFill>
              </a:rPr>
              <a:t>Software Engineering</a:t>
            </a:r>
          </a:p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(TTI374)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rgbClr val="FFFF00"/>
                </a:solidFill>
              </a:rPr>
              <a:t>III </a:t>
            </a:r>
            <a:r>
              <a:rPr lang="en-US" sz="3200" b="1" dirty="0" smtClean="0">
                <a:solidFill>
                  <a:srgbClr val="FFFF00"/>
                </a:solidFill>
              </a:rPr>
              <a:t>: </a:t>
            </a:r>
          </a:p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Managing Software Projects</a:t>
            </a:r>
            <a:endParaRPr lang="en-US" sz="3200" b="1" dirty="0" smtClean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772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07443"/>
            <a:ext cx="4953000" cy="612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3245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r>
              <a:rPr lang="en-US" sz="3000" b="1" dirty="0" smtClean="0"/>
              <a:t> (</a:t>
            </a:r>
            <a:r>
              <a:rPr lang="en-US" sz="3000" b="1" dirty="0" err="1" smtClean="0"/>
              <a:t>lanjutan</a:t>
            </a:r>
            <a:r>
              <a:rPr lang="en-US" sz="3000" b="1" dirty="0" smtClean="0"/>
              <a:t>)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685800"/>
            <a:ext cx="676030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405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Konsep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manajemen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proyek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Keefektifan</a:t>
            </a:r>
            <a:r>
              <a:rPr lang="en-US" sz="2800" dirty="0" smtClean="0"/>
              <a:t> </a:t>
            </a:r>
            <a:r>
              <a:rPr lang="en-US" sz="2800" dirty="0" err="1" smtClean="0"/>
              <a:t>manajemen</a:t>
            </a:r>
            <a:r>
              <a:rPr lang="en-US" sz="2800" dirty="0" smtClean="0"/>
              <a:t> </a:t>
            </a:r>
            <a:r>
              <a:rPr lang="en-US" sz="2800" dirty="0" err="1" smtClean="0"/>
              <a:t>proyek</a:t>
            </a:r>
            <a:r>
              <a:rPr lang="en-US" sz="2800" dirty="0" smtClean="0"/>
              <a:t> software </a:t>
            </a:r>
            <a:r>
              <a:rPr lang="en-US" sz="2800" dirty="0" err="1" smtClean="0"/>
              <a:t>berfokus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4 P : People, </a:t>
            </a:r>
            <a:r>
              <a:rPr lang="en-US" sz="2800" dirty="0" err="1" smtClean="0"/>
              <a:t>Produk</a:t>
            </a:r>
            <a:r>
              <a:rPr lang="en-US" sz="2800" dirty="0" smtClean="0"/>
              <a:t>, Process, </a:t>
            </a:r>
            <a:r>
              <a:rPr lang="en-US" sz="2800" dirty="0" err="1" smtClean="0"/>
              <a:t>dan</a:t>
            </a:r>
            <a:r>
              <a:rPr lang="en-US" sz="2800" dirty="0" smtClean="0"/>
              <a:t> Project.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Manajer</a:t>
            </a:r>
            <a:r>
              <a:rPr lang="en-US" sz="2800" dirty="0" smtClean="0"/>
              <a:t> yang </a:t>
            </a:r>
            <a:r>
              <a:rPr lang="en-US" sz="2800" dirty="0" err="1" smtClean="0"/>
              <a:t>lupa</a:t>
            </a:r>
            <a:r>
              <a:rPr lang="en-US" sz="2800" dirty="0" smtClean="0"/>
              <a:t> </a:t>
            </a:r>
            <a:r>
              <a:rPr lang="en-US" sz="2800" dirty="0" err="1" smtClean="0"/>
              <a:t>bahwa</a:t>
            </a:r>
            <a:r>
              <a:rPr lang="en-US" sz="2800" dirty="0" smtClean="0"/>
              <a:t> </a:t>
            </a:r>
            <a:r>
              <a:rPr lang="en-US" sz="2800" dirty="0" err="1" smtClean="0"/>
              <a:t>pekerjaan</a:t>
            </a:r>
            <a:r>
              <a:rPr lang="en-US" sz="2800" dirty="0" smtClean="0"/>
              <a:t> SE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usaha</a:t>
            </a:r>
            <a:r>
              <a:rPr lang="en-US" sz="2800" dirty="0" smtClean="0"/>
              <a:t> </a:t>
            </a:r>
            <a:r>
              <a:rPr lang="en-US" sz="2800" dirty="0" err="1" smtClean="0"/>
              <a:t>manusia</a:t>
            </a:r>
            <a:r>
              <a:rPr lang="en-US" sz="2800" dirty="0" smtClean="0"/>
              <a:t> yang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intensif</a:t>
            </a:r>
            <a:r>
              <a:rPr lang="en-US" sz="2800" dirty="0" smtClean="0"/>
              <a:t>,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berhasil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manajemen</a:t>
            </a:r>
            <a:r>
              <a:rPr lang="en-US" sz="2800" dirty="0" smtClean="0"/>
              <a:t> </a:t>
            </a:r>
            <a:r>
              <a:rPr lang="en-US" sz="2800" dirty="0" err="1" smtClean="0"/>
              <a:t>proyek</a:t>
            </a:r>
            <a:r>
              <a:rPr lang="en-US" sz="2800" dirty="0" smtClean="0"/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Manajer</a:t>
            </a:r>
            <a:r>
              <a:rPr lang="en-US" sz="2800" dirty="0" smtClean="0"/>
              <a:t> yang </a:t>
            </a:r>
            <a:r>
              <a:rPr lang="en-US" sz="2800" dirty="0" err="1" smtClean="0"/>
              <a:t>gagal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mendorong</a:t>
            </a:r>
            <a:r>
              <a:rPr lang="en-US" sz="2800" dirty="0" smtClean="0"/>
              <a:t> </a:t>
            </a:r>
            <a:r>
              <a:rPr lang="en-US" sz="2800" dirty="0" err="1" smtClean="0"/>
              <a:t>komunikasi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customer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komprehensif</a:t>
            </a:r>
            <a:r>
              <a:rPr lang="en-US" sz="2800" dirty="0" smtClean="0"/>
              <a:t>, </a:t>
            </a:r>
            <a:r>
              <a:rPr lang="en-US" sz="2800" dirty="0" err="1" smtClean="0"/>
              <a:t>beresiko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pembuatan</a:t>
            </a:r>
            <a:r>
              <a:rPr lang="en-US" sz="2800" dirty="0" smtClean="0"/>
              <a:t> </a:t>
            </a:r>
            <a:r>
              <a:rPr lang="en-US" sz="2800" dirty="0" err="1" smtClean="0"/>
              <a:t>solusi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benar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permasalahan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dihadapi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498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Player: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457200"/>
            <a:ext cx="8229600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Proses</a:t>
            </a:r>
            <a:r>
              <a:rPr lang="en-US" sz="2800" dirty="0" smtClean="0"/>
              <a:t> software (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projek</a:t>
            </a:r>
            <a:r>
              <a:rPr lang="en-US" sz="2800" dirty="0" smtClean="0"/>
              <a:t> software)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pemin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dikategorikan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: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800" b="1" dirty="0" smtClean="0"/>
              <a:t>Senior manager</a:t>
            </a:r>
            <a:r>
              <a:rPr lang="en-US" sz="2800" dirty="0" smtClean="0"/>
              <a:t>: </a:t>
            </a:r>
            <a:r>
              <a:rPr lang="en-US" sz="2800" dirty="0" err="1" smtClean="0"/>
              <a:t>mendefinikan</a:t>
            </a:r>
            <a:r>
              <a:rPr lang="en-US" sz="2800" dirty="0" smtClean="0"/>
              <a:t> </a:t>
            </a:r>
            <a:r>
              <a:rPr lang="en-US" sz="2800" dirty="0" err="1" smtClean="0"/>
              <a:t>isu</a:t>
            </a:r>
            <a:r>
              <a:rPr lang="en-US" sz="2800" dirty="0" smtClean="0"/>
              <a:t> </a:t>
            </a:r>
            <a:r>
              <a:rPr lang="en-US" sz="2800" dirty="0" err="1" smtClean="0"/>
              <a:t>bisnis</a:t>
            </a:r>
            <a:r>
              <a:rPr lang="en-US" sz="2800" dirty="0" smtClean="0"/>
              <a:t> yang </a:t>
            </a:r>
            <a:r>
              <a:rPr lang="en-US" sz="2800" dirty="0" err="1" smtClean="0"/>
              <a:t>sering</a:t>
            </a:r>
            <a:r>
              <a:rPr lang="en-US" sz="2800" dirty="0" smtClean="0"/>
              <a:t> </a:t>
            </a:r>
            <a:r>
              <a:rPr lang="en-US" sz="2800" dirty="0" err="1" smtClean="0"/>
              <a:t>memberi</a:t>
            </a:r>
            <a:r>
              <a:rPr lang="en-US" sz="2800" dirty="0" smtClean="0"/>
              <a:t> </a:t>
            </a:r>
            <a:r>
              <a:rPr lang="en-US" sz="2800" dirty="0" err="1" smtClean="0"/>
              <a:t>pengaruh</a:t>
            </a:r>
            <a:r>
              <a:rPr lang="en-US" sz="2800" dirty="0" smtClean="0"/>
              <a:t> </a:t>
            </a:r>
            <a:r>
              <a:rPr lang="en-US" sz="2800" dirty="0" err="1" smtClean="0"/>
              <a:t>besar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proyek</a:t>
            </a:r>
            <a:endParaRPr lang="en-US" sz="2800" dirty="0" smtClean="0"/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800" b="1" dirty="0" err="1" smtClean="0"/>
              <a:t>Projek</a:t>
            </a:r>
            <a:r>
              <a:rPr lang="en-US" sz="2800" b="1" dirty="0" smtClean="0"/>
              <a:t> (</a:t>
            </a:r>
            <a:r>
              <a:rPr lang="en-US" sz="2800" b="1" dirty="0" err="1" smtClean="0"/>
              <a:t>tehnical</a:t>
            </a:r>
            <a:r>
              <a:rPr lang="en-US" sz="2800" b="1" dirty="0" smtClean="0"/>
              <a:t>) manager: </a:t>
            </a:r>
            <a:r>
              <a:rPr lang="en-US" sz="2800" dirty="0" err="1" smtClean="0"/>
              <a:t>merencanakan</a:t>
            </a:r>
            <a:r>
              <a:rPr lang="en-US" sz="2800" dirty="0" smtClean="0"/>
              <a:t>, </a:t>
            </a:r>
            <a:r>
              <a:rPr lang="en-US" sz="2800" dirty="0" err="1" smtClean="0"/>
              <a:t>memotivasi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mengorganisaikan</a:t>
            </a:r>
            <a:r>
              <a:rPr lang="en-US" sz="2800" dirty="0" smtClean="0"/>
              <a:t> practitioner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software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800" b="1" dirty="0" smtClean="0"/>
              <a:t>Practitioner: </a:t>
            </a:r>
            <a:r>
              <a:rPr lang="en-US" sz="2800" dirty="0" err="1" smtClean="0"/>
              <a:t>memberikan</a:t>
            </a:r>
            <a:r>
              <a:rPr lang="en-US" sz="2800" dirty="0" smtClean="0"/>
              <a:t> skill </a:t>
            </a:r>
            <a:r>
              <a:rPr lang="en-US" sz="2800" dirty="0" err="1" smtClean="0"/>
              <a:t>teknik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dibutuhkan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merekayasa</a:t>
            </a:r>
            <a:r>
              <a:rPr lang="en-US" sz="2800" dirty="0" smtClean="0"/>
              <a:t> </a:t>
            </a:r>
            <a:r>
              <a:rPr lang="en-US" sz="2800" dirty="0" err="1" smtClean="0"/>
              <a:t>produk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endParaRPr lang="en-US" sz="2800" dirty="0" smtClean="0"/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800" b="1" dirty="0" smtClean="0"/>
              <a:t>Customer: </a:t>
            </a:r>
            <a:r>
              <a:rPr lang="en-US" sz="2800" dirty="0" err="1" smtClean="0"/>
              <a:t>menentukan</a:t>
            </a:r>
            <a:r>
              <a:rPr lang="en-US" sz="2800" dirty="0" smtClean="0"/>
              <a:t> software yang </a:t>
            </a:r>
            <a:r>
              <a:rPr lang="en-US" sz="2800" dirty="0" err="1" smtClean="0"/>
              <a:t>direkayasa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stakehorler</a:t>
            </a:r>
            <a:endParaRPr lang="en-US" sz="2800" dirty="0" smtClean="0"/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800" b="1" dirty="0" smtClean="0"/>
              <a:t>End-user: </a:t>
            </a:r>
            <a:r>
              <a:rPr lang="en-US" sz="2800" dirty="0" err="1" smtClean="0"/>
              <a:t>berinteraksi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software </a:t>
            </a:r>
            <a:r>
              <a:rPr lang="en-US" sz="2800" dirty="0" err="1" smtClean="0"/>
              <a:t>setelah</a:t>
            </a:r>
            <a:r>
              <a:rPr lang="en-US" sz="2800" dirty="0" smtClean="0"/>
              <a:t>  </a:t>
            </a:r>
            <a:r>
              <a:rPr lang="en-US" sz="2800" dirty="0" err="1" smtClean="0"/>
              <a:t>diproduksi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740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Team Leader: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848380"/>
            <a:ext cx="822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3443</TotalTime>
  <Words>220</Words>
  <Application>Microsoft Office PowerPoint</Application>
  <PresentationFormat>On-screen Show (4:3)</PresentationFormat>
  <Paragraphs>38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91</cp:revision>
  <dcterms:created xsi:type="dcterms:W3CDTF">2006-08-16T00:00:00Z</dcterms:created>
  <dcterms:modified xsi:type="dcterms:W3CDTF">2015-10-07T01:40:34Z</dcterms:modified>
</cp:coreProperties>
</file>