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86" r:id="rId3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75" d="100"/>
          <a:sy n="75" d="100"/>
        </p:scale>
        <p:origin x="-936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2ED02-AB9A-4704-B53B-9F3509439CEC}" type="datetimeFigureOut">
              <a:rPr lang="id-ID" smtClean="0"/>
              <a:t>02/12/2015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564E-569A-48B6-ABE0-E9A02908F26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677" y="1143000"/>
            <a:ext cx="73518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IX &amp; X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Componet</a:t>
            </a:r>
            <a:r>
              <a:rPr lang="en-US" sz="3200" b="1" dirty="0" smtClean="0">
                <a:solidFill>
                  <a:srgbClr val="FFFF00"/>
                </a:solidFill>
              </a:rPr>
              <a:t> Level </a:t>
            </a:r>
            <a:r>
              <a:rPr lang="en-US" sz="3200" b="1" dirty="0" err="1" smtClean="0">
                <a:solidFill>
                  <a:srgbClr val="FFFF00"/>
                </a:solidFill>
              </a:rPr>
              <a:t>Desing</a:t>
            </a:r>
            <a:r>
              <a:rPr lang="en-US" sz="3200" b="1" dirty="0" smtClean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Software Testing Techniques &amp; Strategies,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Technical Metrics for </a:t>
            </a:r>
            <a:r>
              <a:rPr lang="en-US" sz="3200" b="1" dirty="0" err="1" smtClean="0">
                <a:solidFill>
                  <a:srgbClr val="FFFF00"/>
                </a:solidFill>
              </a:rPr>
              <a:t>Softwarwe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543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TUGAS: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Merangkum</a:t>
            </a:r>
            <a:r>
              <a:rPr lang="en-US" sz="2800" dirty="0" smtClean="0"/>
              <a:t>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 RPL </a:t>
            </a:r>
            <a:r>
              <a:rPr lang="en-US" sz="2800" dirty="0" err="1" smtClean="0"/>
              <a:t>bab</a:t>
            </a:r>
            <a:r>
              <a:rPr lang="en-US" sz="2800" dirty="0" smtClean="0"/>
              <a:t> 16-19 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Software Engineering </a:t>
            </a:r>
            <a:r>
              <a:rPr lang="en-US" sz="2800" dirty="0" err="1" smtClean="0"/>
              <a:t>edisi</a:t>
            </a:r>
            <a:r>
              <a:rPr lang="en-US" sz="2800" dirty="0" smtClean="0"/>
              <a:t> ke-5 ( Roger S. Pressman)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Dikumpulkan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tgl</a:t>
            </a:r>
            <a:r>
              <a:rPr lang="en-US" sz="2800" dirty="0" smtClean="0"/>
              <a:t> 16 </a:t>
            </a:r>
            <a:r>
              <a:rPr lang="en-US" sz="2800" dirty="0" err="1" smtClean="0"/>
              <a:t>Desember</a:t>
            </a:r>
            <a:r>
              <a:rPr lang="en-US" sz="2800" dirty="0" smtClean="0"/>
              <a:t> 2015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Tgl</a:t>
            </a:r>
            <a:r>
              <a:rPr lang="en-US" sz="2800" dirty="0" smtClean="0"/>
              <a:t> 9 </a:t>
            </a:r>
            <a:r>
              <a:rPr lang="en-US" sz="2800" dirty="0" err="1" smtClean="0"/>
              <a:t>Desember</a:t>
            </a:r>
            <a:r>
              <a:rPr lang="en-US" sz="2800" dirty="0" smtClean="0"/>
              <a:t> </a:t>
            </a:r>
            <a:r>
              <a:rPr lang="en-US" sz="2800" dirty="0" err="1" smtClean="0"/>
              <a:t>Libur</a:t>
            </a:r>
            <a:r>
              <a:rPr lang="en-US" sz="2800" dirty="0" smtClean="0"/>
              <a:t> PILKADA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990600" y="2209800"/>
            <a:ext cx="4953000" cy="2514600"/>
            <a:chOff x="990600" y="1676400"/>
            <a:chExt cx="4953000" cy="25146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2744" b="16181"/>
            <a:stretch>
              <a:fillRect/>
            </a:stretch>
          </p:blipFill>
          <p:spPr bwMode="auto">
            <a:xfrm>
              <a:off x="990600" y="1676400"/>
              <a:ext cx="49530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828800" y="3187700"/>
              <a:ext cx="2971800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79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169</cp:revision>
  <dcterms:created xsi:type="dcterms:W3CDTF">2006-08-16T00:00:00Z</dcterms:created>
  <dcterms:modified xsi:type="dcterms:W3CDTF">2015-12-02T01:22:06Z</dcterms:modified>
</cp:coreProperties>
</file>