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53" d="100"/>
          <a:sy n="53" d="100"/>
        </p:scale>
        <p:origin x="-342" y="-102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ulistyant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file:///C:\Users\LenovoY430\Desktop\Image_0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099" y="1752600"/>
            <a:ext cx="7537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Rekayasa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Lunak</a:t>
            </a:r>
            <a:r>
              <a:rPr lang="en-US" sz="4000" b="1" smtClean="0">
                <a:solidFill>
                  <a:srgbClr val="FFFF00"/>
                </a:solidFill>
              </a:rPr>
              <a:t>(TTI374</a:t>
            </a:r>
            <a:r>
              <a:rPr lang="en-US" sz="4000" b="1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Kontrak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Kuliah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43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Pengenalan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029831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	</a:t>
            </a:r>
            <a:r>
              <a:rPr lang="en-US" sz="2000" dirty="0" smtClean="0"/>
              <a:t>M. </a:t>
            </a:r>
            <a:r>
              <a:rPr lang="en-US" sz="2000" dirty="0" err="1" smtClean="0"/>
              <a:t>Priyono</a:t>
            </a:r>
            <a:r>
              <a:rPr lang="en-US" sz="2000" dirty="0" smtClean="0"/>
              <a:t> Tri </a:t>
            </a:r>
            <a:r>
              <a:rPr lang="en-US" sz="2000" dirty="0" err="1" smtClean="0"/>
              <a:t>Sulistyanto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Birthday</a:t>
            </a:r>
            <a:r>
              <a:rPr lang="en-US" sz="2000" b="1" dirty="0" smtClean="0"/>
              <a:t>	</a:t>
            </a:r>
            <a:r>
              <a:rPr lang="en-US" sz="2000" dirty="0" smtClean="0"/>
              <a:t>April, 1982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US" sz="2000" b="1" dirty="0" smtClean="0"/>
              <a:t>	</a:t>
            </a:r>
            <a:r>
              <a:rPr lang="en-US" sz="2000" dirty="0" smtClean="0"/>
              <a:t>S.T. (S1) from </a:t>
            </a:r>
            <a:r>
              <a:rPr lang="en-US" sz="2000" dirty="0" err="1" smtClean="0"/>
              <a:t>Fisika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Univesitas</a:t>
            </a:r>
            <a:r>
              <a:rPr lang="en-US" sz="2000" dirty="0" smtClean="0"/>
              <a:t> </a:t>
            </a:r>
            <a:r>
              <a:rPr lang="en-US" sz="2000" dirty="0" err="1" smtClean="0"/>
              <a:t>Gadjah</a:t>
            </a:r>
            <a:r>
              <a:rPr lang="en-US" sz="2000" dirty="0" smtClean="0"/>
              <a:t> </a:t>
            </a:r>
            <a:r>
              <a:rPr lang="en-US" sz="2000" dirty="0" err="1" smtClean="0"/>
              <a:t>Mada</a:t>
            </a:r>
            <a:r>
              <a:rPr lang="en-US" sz="2000" dirty="0" smtClean="0"/>
              <a:t> in 2005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	M. Eng (S2) from Computer Science and Information Engineering, Asia University (Taiwan) in 2010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msulistyanto@gmail.com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HP	085736692124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83784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Work experiences</a:t>
            </a:r>
            <a:r>
              <a:rPr lang="en-US" sz="2000" b="1" dirty="0" smtClean="0"/>
              <a:t>	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2008-2010	</a:t>
            </a:r>
            <a:r>
              <a:rPr lang="en-US" sz="2000" dirty="0" smtClean="0"/>
              <a:t>Researcher with Asia University and Vanguard International Semiconductor (VIS)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	</a:t>
            </a:r>
            <a:r>
              <a:rPr lang="en-US" sz="2000" dirty="0" smtClean="0"/>
              <a:t>Internee for Device Engineer of VIS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2010-2014  	</a:t>
            </a:r>
            <a:r>
              <a:rPr lang="en-US" sz="2000" dirty="0" smtClean="0"/>
              <a:t>R&amp;D Engineer of VIS</a:t>
            </a:r>
            <a:endParaRPr lang="en-US" sz="2000" dirty="0"/>
          </a:p>
        </p:txBody>
      </p:sp>
      <p:pic>
        <p:nvPicPr>
          <p:cNvPr id="9" name="Picture 8" descr="Image_0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62000" y="10668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17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Kontrak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E-commerce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Minimum </a:t>
            </a:r>
            <a:r>
              <a:rPr lang="en-US" sz="2400" b="1" dirty="0" err="1" smtClean="0"/>
              <a:t>kehadiran</a:t>
            </a:r>
            <a:r>
              <a:rPr lang="en-US" sz="2400" b="1" dirty="0" smtClean="0"/>
              <a:t> 75% (12  </a:t>
            </a:r>
            <a:r>
              <a:rPr lang="en-US" sz="2400" b="1" dirty="0" err="1" smtClean="0"/>
              <a:t>pertemuan</a:t>
            </a:r>
            <a:r>
              <a:rPr lang="en-US" sz="2400" b="1" dirty="0" smtClean="0"/>
              <a:t>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susulan</a:t>
            </a:r>
            <a:r>
              <a:rPr lang="en-US" sz="2400" b="1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Total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PR,Quiz</a:t>
            </a:r>
            <a:r>
              <a:rPr lang="en-US" sz="2400" b="1" dirty="0" smtClean="0"/>
              <a:t>)  (20%) + UTS (30%) + UAS (50%)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permasalahan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langsung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bertanya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Dosen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Soal</a:t>
            </a:r>
            <a:r>
              <a:rPr lang="en-US" sz="2400" b="1" dirty="0" smtClean="0"/>
              <a:t> UTS -&gt; </a:t>
            </a:r>
            <a:r>
              <a:rPr lang="en-US" sz="2400" b="1" dirty="0" err="1" smtClean="0"/>
              <a:t>membuat</a:t>
            </a:r>
            <a:r>
              <a:rPr lang="en-US" sz="2400" b="1" dirty="0" smtClean="0"/>
              <a:t> proposal </a:t>
            </a:r>
            <a:r>
              <a:rPr lang="en-US" sz="2400" b="1" dirty="0" err="1" smtClean="0"/>
              <a:t>proyek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pengembangan</a:t>
            </a:r>
            <a:r>
              <a:rPr lang="en-US" sz="2400" b="1" dirty="0" smtClean="0"/>
              <a:t> </a:t>
            </a:r>
            <a:r>
              <a:rPr lang="en-US" sz="2400" b="1" dirty="0" smtClean="0"/>
              <a:t>software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mempresentasikan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Soal</a:t>
            </a:r>
            <a:r>
              <a:rPr lang="en-US" sz="2400" b="1" dirty="0" smtClean="0"/>
              <a:t> UAS -&gt; </a:t>
            </a:r>
            <a:r>
              <a:rPr lang="en-US" sz="2400" b="1" dirty="0" err="1" smtClean="0"/>
              <a:t>membuat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laporan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proyek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pengembangan</a:t>
            </a:r>
            <a:r>
              <a:rPr lang="en-US" sz="2400" b="1" dirty="0" smtClean="0"/>
              <a:t> </a:t>
            </a:r>
            <a:r>
              <a:rPr lang="en-US" sz="2400" b="1" dirty="0" smtClean="0"/>
              <a:t>software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mempresentasikan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Buku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 = Rogers S. Pressman, “Software Engineering: A Practitioner’s Approach”,  </a:t>
            </a:r>
            <a:r>
              <a:rPr lang="en-US" sz="2400" b="1" dirty="0" smtClean="0"/>
              <a:t>2010, </a:t>
            </a:r>
            <a:r>
              <a:rPr lang="en-US" sz="2400" b="1" dirty="0" smtClean="0"/>
              <a:t>7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</a:t>
            </a:r>
            <a:r>
              <a:rPr lang="en-US" sz="2400" b="1" dirty="0" smtClean="0"/>
              <a:t>Edition.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E-commerce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E-commerce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146</Words>
  <Application>Microsoft Office PowerPoint</Application>
  <PresentationFormat>On-screen Show (4:3)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82</cp:revision>
  <dcterms:created xsi:type="dcterms:W3CDTF">2006-08-16T00:00:00Z</dcterms:created>
  <dcterms:modified xsi:type="dcterms:W3CDTF">2015-09-16T00:48:04Z</dcterms:modified>
</cp:coreProperties>
</file>