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0" r:id="rId2"/>
    <p:sldId id="273" r:id="rId3"/>
    <p:sldId id="274" r:id="rId4"/>
    <p:sldId id="275" r:id="rId5"/>
    <p:sldId id="278" r:id="rId6"/>
    <p:sldId id="276" r:id="rId7"/>
    <p:sldId id="277" r:id="rId8"/>
    <p:sldId id="279" r:id="rId9"/>
    <p:sldId id="280" r:id="rId10"/>
    <p:sldId id="28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660"/>
  </p:normalViewPr>
  <p:slideViewPr>
    <p:cSldViewPr>
      <p:cViewPr varScale="1">
        <p:scale>
          <a:sx n="70" d="100"/>
          <a:sy n="70" d="100"/>
        </p:scale>
        <p:origin x="-1092" y="-96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8607" y="1143000"/>
            <a:ext cx="5327997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FFFF00"/>
                </a:solidFill>
              </a:rPr>
              <a:t>Rekayasa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Perangkat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Lunak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/ </a:t>
            </a:r>
            <a:r>
              <a:rPr lang="en-US" sz="3600" b="1" i="1" dirty="0" smtClean="0">
                <a:solidFill>
                  <a:srgbClr val="FFFF00"/>
                </a:solidFill>
              </a:rPr>
              <a:t>Software Engineering</a:t>
            </a:r>
          </a:p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(TTI374)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III : 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Managing Software Projects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505671"/>
            <a:ext cx="83058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i="1" dirty="0" smtClean="0"/>
              <a:t>Ch 4. Software Process and Project Metrics</a:t>
            </a:r>
          </a:p>
          <a:p>
            <a:pPr algn="ctr"/>
            <a:r>
              <a:rPr lang="en-US" sz="3600" b="1" dirty="0" err="1" smtClean="0"/>
              <a:t>Bab</a:t>
            </a:r>
            <a:r>
              <a:rPr lang="en-US" sz="3600" b="1" dirty="0" smtClean="0"/>
              <a:t> 4. </a:t>
            </a:r>
            <a:r>
              <a:rPr lang="en-US" sz="3600" b="1" dirty="0" err="1" smtClean="0"/>
              <a:t>Pengukuran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Proyek</a:t>
            </a:r>
            <a:r>
              <a:rPr lang="en-US" sz="3600" b="1" dirty="0" smtClean="0"/>
              <a:t> &amp; </a:t>
            </a:r>
            <a:r>
              <a:rPr lang="en-US" sz="3600" b="1" dirty="0" err="1" smtClean="0"/>
              <a:t>Proses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Perangkat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Lunak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07443"/>
            <a:ext cx="4953000" cy="612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324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r>
              <a:rPr lang="en-US" sz="3000" b="1" dirty="0" smtClean="0"/>
              <a:t> (</a:t>
            </a:r>
            <a:r>
              <a:rPr lang="en-US" sz="3000" b="1" dirty="0" err="1" smtClean="0"/>
              <a:t>lanjutan</a:t>
            </a:r>
            <a:r>
              <a:rPr lang="en-US" sz="3000" b="1" dirty="0" smtClean="0"/>
              <a:t>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685800"/>
            <a:ext cx="676030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2782669"/>
            <a:ext cx="6948697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600" b="1" i="1" dirty="0" smtClean="0"/>
              <a:t>Ch 3. Project Management Concept</a:t>
            </a:r>
          </a:p>
          <a:p>
            <a:pPr algn="ctr"/>
            <a:r>
              <a:rPr lang="en-US" sz="3600" b="1" dirty="0" err="1" smtClean="0"/>
              <a:t>Bab</a:t>
            </a:r>
            <a:r>
              <a:rPr lang="en-US" sz="3600" b="1" dirty="0" smtClean="0"/>
              <a:t> 3. </a:t>
            </a:r>
            <a:r>
              <a:rPr lang="en-US" sz="3600" b="1" dirty="0" err="1" smtClean="0"/>
              <a:t>Konsep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manajemen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proyek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405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Konsep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manajemen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proyek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Keefektifan</a:t>
            </a:r>
            <a:r>
              <a:rPr lang="en-US" sz="2800" dirty="0" smtClean="0"/>
              <a:t> </a:t>
            </a:r>
            <a:r>
              <a:rPr lang="en-US" sz="2800" dirty="0" err="1" smtClean="0"/>
              <a:t>manajemen</a:t>
            </a:r>
            <a:r>
              <a:rPr lang="en-US" sz="2800" dirty="0" smtClean="0"/>
              <a:t> </a:t>
            </a:r>
            <a:r>
              <a:rPr lang="en-US" sz="2800" dirty="0" err="1" smtClean="0"/>
              <a:t>proyek</a:t>
            </a:r>
            <a:r>
              <a:rPr lang="en-US" sz="2800" dirty="0" smtClean="0"/>
              <a:t> software </a:t>
            </a:r>
            <a:r>
              <a:rPr lang="en-US" sz="2800" dirty="0" err="1" smtClean="0"/>
              <a:t>berfokus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4 P : People, </a:t>
            </a:r>
            <a:r>
              <a:rPr lang="en-US" sz="2800" dirty="0" err="1" smtClean="0"/>
              <a:t>Produk</a:t>
            </a:r>
            <a:r>
              <a:rPr lang="en-US" sz="2800" dirty="0" smtClean="0"/>
              <a:t>, Process, </a:t>
            </a:r>
            <a:r>
              <a:rPr lang="en-US" sz="2800" dirty="0" err="1" smtClean="0"/>
              <a:t>dan</a:t>
            </a:r>
            <a:r>
              <a:rPr lang="en-US" sz="2800" dirty="0" smtClean="0"/>
              <a:t> Project.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Manajer</a:t>
            </a:r>
            <a:r>
              <a:rPr lang="en-US" sz="2800" dirty="0" smtClean="0"/>
              <a:t> yang </a:t>
            </a:r>
            <a:r>
              <a:rPr lang="en-US" sz="2800" dirty="0" err="1" smtClean="0"/>
              <a:t>lupa</a:t>
            </a:r>
            <a:r>
              <a:rPr lang="en-US" sz="2800" dirty="0" smtClean="0"/>
              <a:t> </a:t>
            </a:r>
            <a:r>
              <a:rPr lang="en-US" sz="2800" dirty="0" err="1" smtClean="0"/>
              <a:t>bahwa</a:t>
            </a:r>
            <a:r>
              <a:rPr lang="en-US" sz="2800" dirty="0" smtClean="0"/>
              <a:t> </a:t>
            </a:r>
            <a:r>
              <a:rPr lang="en-US" sz="2800" dirty="0" err="1" smtClean="0"/>
              <a:t>pekerjaan</a:t>
            </a:r>
            <a:r>
              <a:rPr lang="en-US" sz="2800" dirty="0" smtClean="0"/>
              <a:t> SE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usaha</a:t>
            </a:r>
            <a:r>
              <a:rPr lang="en-US" sz="2800" dirty="0" smtClean="0"/>
              <a:t> </a:t>
            </a:r>
            <a:r>
              <a:rPr lang="en-US" sz="2800" dirty="0" err="1" smtClean="0"/>
              <a:t>manusia</a:t>
            </a:r>
            <a:r>
              <a:rPr lang="en-US" sz="2800" dirty="0" smtClean="0"/>
              <a:t> yang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intensif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berhasil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manajemen</a:t>
            </a:r>
            <a:r>
              <a:rPr lang="en-US" sz="2800" dirty="0" smtClean="0"/>
              <a:t> </a:t>
            </a:r>
            <a:r>
              <a:rPr lang="en-US" sz="2800" dirty="0" err="1" smtClean="0"/>
              <a:t>proyek</a:t>
            </a:r>
            <a:r>
              <a:rPr lang="en-US" sz="28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Manajer</a:t>
            </a:r>
            <a:r>
              <a:rPr lang="en-US" sz="2800" dirty="0" smtClean="0"/>
              <a:t> yang </a:t>
            </a:r>
            <a:r>
              <a:rPr lang="en-US" sz="2800" dirty="0" err="1" smtClean="0"/>
              <a:t>gagal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mendorong</a:t>
            </a:r>
            <a:r>
              <a:rPr lang="en-US" sz="2800" dirty="0" smtClean="0"/>
              <a:t> </a:t>
            </a:r>
            <a:r>
              <a:rPr lang="en-US" sz="2800" dirty="0" err="1" smtClean="0"/>
              <a:t>komunikasi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customer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komprehensif</a:t>
            </a:r>
            <a:r>
              <a:rPr lang="en-US" sz="2800" dirty="0" smtClean="0"/>
              <a:t>, </a:t>
            </a:r>
            <a:r>
              <a:rPr lang="en-US" sz="2800" dirty="0" err="1" smtClean="0"/>
              <a:t>beresiko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pembuatan</a:t>
            </a:r>
            <a:r>
              <a:rPr lang="en-US" sz="2800" dirty="0" smtClean="0"/>
              <a:t> </a:t>
            </a:r>
            <a:r>
              <a:rPr lang="en-US" sz="2800" dirty="0" err="1" smtClean="0"/>
              <a:t>solusi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benar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permasalahan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dihadapi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042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People: Player</a:t>
            </a:r>
            <a:r>
              <a:rPr lang="en-US" sz="3600" b="1" dirty="0" smtClean="0"/>
              <a:t>: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705445"/>
            <a:ext cx="86868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Proses</a:t>
            </a:r>
            <a:r>
              <a:rPr lang="en-US" sz="2800" dirty="0" smtClean="0"/>
              <a:t> software (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projek</a:t>
            </a:r>
            <a:r>
              <a:rPr lang="en-US" sz="2800" dirty="0" smtClean="0"/>
              <a:t> software)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pemain</a:t>
            </a:r>
            <a:r>
              <a:rPr lang="en-US" sz="2800" dirty="0" smtClean="0"/>
              <a:t> </a:t>
            </a:r>
            <a:r>
              <a:rPr lang="en-US" sz="2800" dirty="0" smtClean="0"/>
              <a:t>yang </a:t>
            </a:r>
            <a:r>
              <a:rPr lang="en-US" sz="2800" dirty="0" err="1" smtClean="0"/>
              <a:t>dikategorikan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: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b="1" dirty="0" smtClean="0"/>
              <a:t>Senior manager</a:t>
            </a:r>
            <a:r>
              <a:rPr lang="en-US" sz="2800" dirty="0" smtClean="0"/>
              <a:t>: </a:t>
            </a:r>
            <a:r>
              <a:rPr lang="en-US" sz="2000" dirty="0" err="1" smtClean="0"/>
              <a:t>mendefinikan</a:t>
            </a:r>
            <a:r>
              <a:rPr lang="en-US" sz="2000" dirty="0" smtClean="0"/>
              <a:t> </a:t>
            </a:r>
            <a:r>
              <a:rPr lang="en-US" sz="2000" dirty="0" err="1" smtClean="0"/>
              <a:t>isu</a:t>
            </a:r>
            <a:r>
              <a:rPr lang="en-US" sz="2000" dirty="0" smtClean="0"/>
              <a:t> </a:t>
            </a:r>
            <a:r>
              <a:rPr lang="en-US" sz="2000" dirty="0" err="1" smtClean="0"/>
              <a:t>bisnis</a:t>
            </a:r>
            <a:r>
              <a:rPr lang="en-US" sz="2000" dirty="0" smtClean="0"/>
              <a:t> yang </a:t>
            </a:r>
            <a:r>
              <a:rPr lang="en-US" sz="2000" dirty="0" err="1" smtClean="0"/>
              <a:t>sering</a:t>
            </a:r>
            <a:r>
              <a:rPr lang="en-US" sz="2000" dirty="0" smtClean="0"/>
              <a:t> </a:t>
            </a:r>
            <a:r>
              <a:rPr lang="en-US" sz="2000" dirty="0" err="1" smtClean="0"/>
              <a:t>memberi</a:t>
            </a:r>
            <a:r>
              <a:rPr lang="en-US" sz="2000" dirty="0" smtClean="0"/>
              <a:t> </a:t>
            </a:r>
            <a:r>
              <a:rPr lang="en-US" sz="2000" dirty="0" err="1" smtClean="0"/>
              <a:t>pengaruh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proyek</a:t>
            </a:r>
            <a:endParaRPr lang="en-US" sz="2800" dirty="0" smtClean="0"/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b="1" dirty="0" err="1" smtClean="0"/>
              <a:t>Projek</a:t>
            </a:r>
            <a:r>
              <a:rPr lang="en-US" sz="2800" b="1" dirty="0" smtClean="0"/>
              <a:t> (</a:t>
            </a:r>
            <a:r>
              <a:rPr lang="en-US" sz="2800" b="1" dirty="0" smtClean="0"/>
              <a:t>technical</a:t>
            </a:r>
            <a:r>
              <a:rPr lang="en-US" sz="2800" b="1" dirty="0" smtClean="0"/>
              <a:t>) manager: </a:t>
            </a:r>
            <a:r>
              <a:rPr lang="en-US" sz="2000" dirty="0" err="1" smtClean="0"/>
              <a:t>merencanakan</a:t>
            </a:r>
            <a:r>
              <a:rPr lang="en-US" sz="2000" dirty="0" smtClean="0"/>
              <a:t>, </a:t>
            </a:r>
            <a:r>
              <a:rPr lang="en-US" sz="2000" dirty="0" err="1" smtClean="0"/>
              <a:t>memotivasi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mengorganisaikan</a:t>
            </a:r>
            <a:r>
              <a:rPr lang="en-US" sz="2000" dirty="0" smtClean="0"/>
              <a:t> practitioner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software</a:t>
            </a:r>
            <a:endParaRPr lang="en-US" sz="2800" dirty="0" smtClean="0"/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b="1" dirty="0" smtClean="0"/>
              <a:t>Practitioner: </a:t>
            </a:r>
            <a:r>
              <a:rPr lang="en-US" sz="2000" dirty="0" err="1" smtClean="0"/>
              <a:t>memberikan</a:t>
            </a:r>
            <a:r>
              <a:rPr lang="en-US" sz="2000" dirty="0" smtClean="0"/>
              <a:t> skill </a:t>
            </a:r>
            <a:r>
              <a:rPr lang="en-US" sz="2000" dirty="0" err="1" smtClean="0"/>
              <a:t>teknik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dibutuhkan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merekayasa</a:t>
            </a:r>
            <a:r>
              <a:rPr lang="en-US" sz="2000" dirty="0" smtClean="0"/>
              <a:t> </a:t>
            </a:r>
            <a:r>
              <a:rPr lang="en-US" sz="2000" dirty="0" err="1" smtClean="0"/>
              <a:t>produk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endParaRPr lang="en-US" sz="2800" dirty="0" smtClean="0"/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b="1" dirty="0" smtClean="0"/>
              <a:t>Customer: </a:t>
            </a:r>
            <a:r>
              <a:rPr lang="en-US" sz="2000" dirty="0" err="1" smtClean="0"/>
              <a:t>menentukan</a:t>
            </a:r>
            <a:r>
              <a:rPr lang="en-US" sz="2000" dirty="0" smtClean="0"/>
              <a:t> software yang </a:t>
            </a:r>
            <a:r>
              <a:rPr lang="en-US" sz="2000" dirty="0" err="1" smtClean="0"/>
              <a:t>direkayasa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stakehorler</a:t>
            </a:r>
            <a:endParaRPr lang="en-US" sz="2800" dirty="0" smtClean="0"/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b="1" dirty="0" smtClean="0"/>
              <a:t>End-user: </a:t>
            </a:r>
            <a:r>
              <a:rPr lang="en-US" sz="2400" dirty="0" err="1" smtClean="0"/>
              <a:t>berinteraksi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software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 </a:t>
            </a:r>
            <a:r>
              <a:rPr lang="en-US" sz="2400" dirty="0" err="1" smtClean="0"/>
              <a:t>diproduksi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180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People:Team</a:t>
            </a:r>
            <a:r>
              <a:rPr lang="en-US" sz="3600" b="1" dirty="0" smtClean="0"/>
              <a:t> </a:t>
            </a:r>
            <a:r>
              <a:rPr lang="en-US" sz="3600" b="1" dirty="0" smtClean="0"/>
              <a:t>Leader: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848380"/>
            <a:ext cx="82296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Menyarankan</a:t>
            </a:r>
            <a:r>
              <a:rPr lang="en-US" sz="2800" dirty="0" smtClean="0"/>
              <a:t> </a:t>
            </a:r>
            <a:r>
              <a:rPr lang="en-US" sz="2800" dirty="0" err="1" smtClean="0"/>
              <a:t>kepemimpinan</a:t>
            </a:r>
            <a:r>
              <a:rPr lang="en-US" sz="2800" dirty="0" smtClean="0"/>
              <a:t>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model MOI :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b="1" dirty="0" smtClean="0"/>
              <a:t>M</a:t>
            </a:r>
            <a:r>
              <a:rPr lang="en-US" sz="2800" dirty="0" smtClean="0"/>
              <a:t>otivation: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(</a:t>
            </a:r>
            <a:r>
              <a:rPr lang="en-US" sz="2400" dirty="0" err="1" smtClean="0"/>
              <a:t>menarik</a:t>
            </a:r>
            <a:r>
              <a:rPr lang="en-US" sz="2400" dirty="0" smtClean="0"/>
              <a:t> /</a:t>
            </a:r>
            <a:r>
              <a:rPr lang="en-US" sz="2400" dirty="0" err="1" smtClean="0"/>
              <a:t>mendorong</a:t>
            </a:r>
            <a:r>
              <a:rPr lang="en-US" sz="2400" dirty="0" smtClean="0"/>
              <a:t>) </a:t>
            </a:r>
            <a:r>
              <a:rPr lang="en-US" sz="2400" dirty="0" err="1" smtClean="0"/>
              <a:t>orang</a:t>
            </a:r>
            <a:r>
              <a:rPr lang="en-US" sz="2400" dirty="0" smtClean="0"/>
              <a:t>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mengerahkan</a:t>
            </a:r>
            <a:r>
              <a:rPr lang="en-US" sz="2400" dirty="0" smtClean="0"/>
              <a:t>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 </a:t>
            </a:r>
            <a:r>
              <a:rPr lang="en-US" sz="2400" dirty="0" err="1" smtClean="0"/>
              <a:t>terbaik</a:t>
            </a:r>
            <a:endParaRPr lang="en-US" sz="2800" dirty="0" smtClean="0"/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b="1" dirty="0" smtClean="0"/>
              <a:t>O</a:t>
            </a:r>
            <a:r>
              <a:rPr lang="en-US" sz="2800" dirty="0" smtClean="0"/>
              <a:t>rganization: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mencetak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sekarang</a:t>
            </a:r>
            <a:r>
              <a:rPr lang="en-US" sz="2400" dirty="0" smtClean="0"/>
              <a:t> (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menemukan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baru</a:t>
            </a:r>
            <a:r>
              <a:rPr lang="en-US" sz="2400" dirty="0" smtClean="0"/>
              <a:t>)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konsep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</a:t>
            </a:r>
            <a:r>
              <a:rPr lang="en-US" sz="2400" dirty="0" err="1" smtClean="0"/>
              <a:t>dibawa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produk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endParaRPr lang="en-US" sz="2800" dirty="0" smtClean="0"/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b="1" dirty="0" smtClean="0"/>
              <a:t>I</a:t>
            </a:r>
            <a:r>
              <a:rPr lang="en-US" sz="2800" dirty="0" smtClean="0"/>
              <a:t>dea/</a:t>
            </a:r>
            <a:r>
              <a:rPr lang="en-US" sz="2800" b="1" dirty="0" smtClean="0"/>
              <a:t>I</a:t>
            </a:r>
            <a:r>
              <a:rPr lang="en-US" sz="2800" dirty="0" smtClean="0"/>
              <a:t>nnovation: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 </a:t>
            </a:r>
            <a:r>
              <a:rPr lang="en-US" sz="2400" dirty="0" err="1" smtClean="0"/>
              <a:t>memdorong</a:t>
            </a:r>
            <a:r>
              <a:rPr lang="en-US" sz="2400" dirty="0" smtClean="0"/>
              <a:t> </a:t>
            </a:r>
            <a:r>
              <a:rPr lang="en-US" sz="2400" dirty="0" err="1" smtClean="0"/>
              <a:t>orang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menciptakan</a:t>
            </a:r>
            <a:r>
              <a:rPr lang="en-US" sz="2400" dirty="0" smtClean="0"/>
              <a:t> </a:t>
            </a:r>
            <a:r>
              <a:rPr lang="en-US" sz="2400" dirty="0" err="1" smtClean="0"/>
              <a:t>produk</a:t>
            </a:r>
            <a:r>
              <a:rPr lang="en-US" sz="2400" dirty="0" smtClean="0"/>
              <a:t> </a:t>
            </a:r>
            <a:r>
              <a:rPr lang="en-US" sz="2400" dirty="0" err="1" smtClean="0"/>
              <a:t>sottware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715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People: Software Team: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85800"/>
            <a:ext cx="91440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Struktur</a:t>
            </a:r>
            <a:r>
              <a:rPr lang="en-US" sz="2800" dirty="0" smtClean="0"/>
              <a:t> team </a:t>
            </a:r>
            <a:r>
              <a:rPr lang="en-US" sz="2800" dirty="0" err="1" smtClean="0"/>
              <a:t>terbaik</a:t>
            </a:r>
            <a:r>
              <a:rPr lang="en-US" sz="2800" dirty="0" smtClean="0"/>
              <a:t> </a:t>
            </a:r>
            <a:r>
              <a:rPr lang="en-US" sz="2800" dirty="0" err="1" smtClean="0"/>
              <a:t>tegantung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corak</a:t>
            </a:r>
            <a:r>
              <a:rPr lang="en-US" sz="2800" dirty="0" smtClean="0"/>
              <a:t>/ </a:t>
            </a:r>
            <a:r>
              <a:rPr lang="en-US" sz="2800" dirty="0" err="1" smtClean="0"/>
              <a:t>gaya</a:t>
            </a:r>
            <a:r>
              <a:rPr lang="en-US" sz="2800" dirty="0" smtClean="0"/>
              <a:t> </a:t>
            </a:r>
            <a:r>
              <a:rPr lang="en-US" sz="2800" dirty="0" err="1" smtClean="0"/>
              <a:t>manajemen</a:t>
            </a:r>
            <a:r>
              <a:rPr lang="en-US" sz="2800" dirty="0" smtClean="0"/>
              <a:t>, </a:t>
            </a:r>
            <a:r>
              <a:rPr lang="en-US" sz="2800" dirty="0" err="1" smtClean="0"/>
              <a:t>jumlah</a:t>
            </a:r>
            <a:r>
              <a:rPr lang="en-US" sz="2800" dirty="0" smtClean="0"/>
              <a:t> </a:t>
            </a:r>
            <a:r>
              <a:rPr lang="en-US" sz="2800" dirty="0" err="1" smtClean="0"/>
              <a:t>orang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tingkatan</a:t>
            </a:r>
            <a:r>
              <a:rPr lang="en-US" sz="2800" dirty="0" smtClean="0"/>
              <a:t> </a:t>
            </a:r>
            <a:r>
              <a:rPr lang="en-US" sz="2800" dirty="0" err="1" smtClean="0"/>
              <a:t>sklil</a:t>
            </a:r>
            <a:r>
              <a:rPr lang="en-US" sz="28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Terdapat</a:t>
            </a:r>
            <a:r>
              <a:rPr lang="en-US" sz="2800" dirty="0" smtClean="0"/>
              <a:t> 3 </a:t>
            </a:r>
            <a:r>
              <a:rPr lang="en-US" sz="2800" dirty="0" err="1" smtClean="0"/>
              <a:t>macam</a:t>
            </a:r>
            <a:r>
              <a:rPr lang="en-US" sz="2800" dirty="0" smtClean="0"/>
              <a:t> </a:t>
            </a:r>
            <a:r>
              <a:rPr lang="en-US" sz="2800" dirty="0" err="1" smtClean="0"/>
              <a:t>organisasi</a:t>
            </a:r>
            <a:r>
              <a:rPr lang="en-US" sz="2800" dirty="0" smtClean="0"/>
              <a:t> team: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b="1" dirty="0" smtClean="0"/>
              <a:t>Democratic decentralized (DO).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pemimpin</a:t>
            </a:r>
            <a:r>
              <a:rPr lang="en-US" sz="2000" dirty="0" smtClean="0"/>
              <a:t> </a:t>
            </a:r>
            <a:r>
              <a:rPr lang="en-US" sz="2000" dirty="0" err="1" smtClean="0"/>
              <a:t>permanen</a:t>
            </a:r>
            <a:r>
              <a:rPr lang="en-US" sz="2000" dirty="0" smtClean="0"/>
              <a:t>, </a:t>
            </a:r>
            <a:r>
              <a:rPr lang="en-US" sz="2000" dirty="0" err="1" smtClean="0"/>
              <a:t>koordinator</a:t>
            </a:r>
            <a:r>
              <a:rPr lang="en-US" sz="2000" dirty="0" smtClean="0"/>
              <a:t> </a:t>
            </a:r>
            <a:r>
              <a:rPr lang="en-US" sz="2000" dirty="0" err="1" smtClean="0"/>
              <a:t>tugas</a:t>
            </a:r>
            <a:r>
              <a:rPr lang="en-US" sz="2000" dirty="0" smtClean="0"/>
              <a:t> </a:t>
            </a:r>
            <a:r>
              <a:rPr lang="en-US" sz="2000" dirty="0" err="1" smtClean="0"/>
              <a:t>ditunjuk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r>
              <a:rPr lang="en-US" sz="2000" dirty="0" smtClean="0"/>
              <a:t> yang </a:t>
            </a:r>
            <a:r>
              <a:rPr lang="en-US" sz="2000" dirty="0" err="1" smtClean="0"/>
              <a:t>pendek</a:t>
            </a:r>
            <a:r>
              <a:rPr lang="en-US" sz="2000" dirty="0" smtClean="0"/>
              <a:t>, </a:t>
            </a:r>
            <a:r>
              <a:rPr lang="en-US" sz="2000" dirty="0" err="1" smtClean="0"/>
              <a:t>pengambilan</a:t>
            </a:r>
            <a:r>
              <a:rPr lang="en-US" sz="2000" dirty="0" smtClean="0"/>
              <a:t> </a:t>
            </a:r>
            <a:r>
              <a:rPr lang="en-US" sz="2000" dirty="0" err="1" smtClean="0"/>
              <a:t>keputusan</a:t>
            </a:r>
            <a:r>
              <a:rPr lang="en-US" sz="2000" dirty="0" smtClean="0"/>
              <a:t> </a:t>
            </a:r>
            <a:r>
              <a:rPr lang="en-US" sz="2000" dirty="0" err="1" smtClean="0"/>
              <a:t>dibuat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kesepakatan</a:t>
            </a:r>
            <a:r>
              <a:rPr lang="en-US" sz="2000" dirty="0" smtClean="0"/>
              <a:t> group, </a:t>
            </a:r>
            <a:r>
              <a:rPr lang="en-US" sz="2000" dirty="0" err="1" smtClean="0"/>
              <a:t>komunikasi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team </a:t>
            </a:r>
            <a:r>
              <a:rPr lang="en-US" sz="2000" dirty="0" err="1" smtClean="0"/>
              <a:t>bersifat</a:t>
            </a:r>
            <a:r>
              <a:rPr lang="en-US" sz="2000" dirty="0" smtClean="0"/>
              <a:t> </a:t>
            </a:r>
            <a:r>
              <a:rPr lang="en-US" sz="2000" dirty="0" err="1" smtClean="0"/>
              <a:t>horisontal</a:t>
            </a:r>
            <a:endParaRPr lang="en-US" sz="2800" dirty="0" smtClean="0"/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b="1" dirty="0" smtClean="0"/>
              <a:t>Controlled decentralized (CD): </a:t>
            </a:r>
            <a:r>
              <a:rPr lang="en-US" sz="2000" dirty="0" err="1" smtClean="0"/>
              <a:t>ketua</a:t>
            </a:r>
            <a:r>
              <a:rPr lang="en-US" sz="2000" dirty="0" smtClean="0"/>
              <a:t> </a:t>
            </a:r>
            <a:r>
              <a:rPr lang="en-US" sz="2000" dirty="0" err="1" smtClean="0"/>
              <a:t>ditunjuk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koordinasi</a:t>
            </a:r>
            <a:r>
              <a:rPr lang="en-US" sz="2000" dirty="0" smtClean="0"/>
              <a:t> </a:t>
            </a:r>
            <a:r>
              <a:rPr lang="en-US" sz="2000" dirty="0" err="1" smtClean="0"/>
              <a:t>tugas</a:t>
            </a:r>
            <a:r>
              <a:rPr lang="en-US" sz="2000" dirty="0" smtClean="0"/>
              <a:t> </a:t>
            </a:r>
            <a:r>
              <a:rPr lang="en-US" sz="2000" dirty="0" err="1" smtClean="0"/>
              <a:t>khusus</a:t>
            </a:r>
            <a:r>
              <a:rPr lang="en-US" sz="2000" dirty="0" smtClean="0"/>
              <a:t>, </a:t>
            </a:r>
            <a:r>
              <a:rPr lang="en-US" sz="2000" dirty="0" err="1" smtClean="0"/>
              <a:t>ketua</a:t>
            </a:r>
            <a:r>
              <a:rPr lang="en-US" sz="2000" dirty="0" smtClean="0"/>
              <a:t> </a:t>
            </a:r>
            <a:r>
              <a:rPr lang="en-US" sz="2000" dirty="0" err="1" smtClean="0"/>
              <a:t>kedua</a:t>
            </a:r>
            <a:r>
              <a:rPr lang="en-US" sz="2000" dirty="0" smtClean="0"/>
              <a:t> </a:t>
            </a:r>
            <a:r>
              <a:rPr lang="en-US" sz="2000" dirty="0" err="1" smtClean="0"/>
              <a:t>bertanggung</a:t>
            </a:r>
            <a:r>
              <a:rPr lang="en-US" sz="2000" dirty="0" smtClean="0"/>
              <a:t> </a:t>
            </a:r>
            <a:r>
              <a:rPr lang="en-US" sz="2000" dirty="0" err="1" smtClean="0"/>
              <a:t>jawab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tugas</a:t>
            </a:r>
            <a:r>
              <a:rPr lang="en-US" sz="2000" dirty="0" smtClean="0"/>
              <a:t> </a:t>
            </a:r>
            <a:r>
              <a:rPr lang="en-US" sz="2000" dirty="0" err="1" smtClean="0"/>
              <a:t>tambahan</a:t>
            </a:r>
            <a:r>
              <a:rPr lang="en-US" sz="2800" dirty="0" smtClean="0"/>
              <a:t>, </a:t>
            </a:r>
            <a:r>
              <a:rPr lang="en-US" sz="2000" dirty="0" err="1" smtClean="0"/>
              <a:t>pemecahan</a:t>
            </a:r>
            <a:r>
              <a:rPr lang="en-US" sz="2000" dirty="0" smtClean="0"/>
              <a:t> </a:t>
            </a:r>
            <a:r>
              <a:rPr lang="en-US" sz="2000" dirty="0" err="1" smtClean="0"/>
              <a:t>masalah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aktivitas</a:t>
            </a:r>
            <a:r>
              <a:rPr lang="en-US" sz="2000" dirty="0" smtClean="0"/>
              <a:t> </a:t>
            </a:r>
            <a:r>
              <a:rPr lang="en-US" sz="2000" dirty="0" err="1" smtClean="0"/>
              <a:t>grup,tapi</a:t>
            </a:r>
            <a:r>
              <a:rPr lang="en-US" sz="2000" dirty="0" smtClean="0"/>
              <a:t> </a:t>
            </a:r>
            <a:r>
              <a:rPr lang="en-US" sz="2000" dirty="0" err="1" smtClean="0"/>
              <a:t>implementasi</a:t>
            </a:r>
            <a:r>
              <a:rPr lang="en-US" sz="2000" dirty="0" smtClean="0"/>
              <a:t> </a:t>
            </a:r>
            <a:r>
              <a:rPr lang="en-US" sz="2000" dirty="0" err="1" smtClean="0"/>
              <a:t>solusi</a:t>
            </a:r>
            <a:r>
              <a:rPr lang="en-US" sz="2000" dirty="0" smtClean="0"/>
              <a:t> </a:t>
            </a:r>
            <a:r>
              <a:rPr lang="en-US" sz="2000" dirty="0" err="1" smtClean="0"/>
              <a:t>diatur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ketua</a:t>
            </a:r>
            <a:r>
              <a:rPr lang="en-US" sz="2000" dirty="0" smtClean="0"/>
              <a:t> </a:t>
            </a:r>
            <a:r>
              <a:rPr lang="en-US" sz="2000" dirty="0" err="1" smtClean="0"/>
              <a:t>tim</a:t>
            </a:r>
            <a:r>
              <a:rPr lang="en-US" sz="2000" dirty="0" smtClean="0"/>
              <a:t>. </a:t>
            </a:r>
            <a:r>
              <a:rPr lang="en-US" sz="2000" dirty="0" err="1" smtClean="0"/>
              <a:t>Komunikasi</a:t>
            </a:r>
            <a:r>
              <a:rPr lang="en-US" sz="2000" dirty="0" smtClean="0"/>
              <a:t>  </a:t>
            </a:r>
            <a:r>
              <a:rPr lang="en-US" sz="2000" dirty="0" err="1" smtClean="0"/>
              <a:t>individu</a:t>
            </a:r>
            <a:r>
              <a:rPr lang="en-US" sz="2000" dirty="0" smtClean="0"/>
              <a:t> </a:t>
            </a:r>
            <a:r>
              <a:rPr lang="en-US" sz="2000" dirty="0" err="1" smtClean="0"/>
              <a:t>bersifat</a:t>
            </a:r>
            <a:r>
              <a:rPr lang="en-US" sz="2000" dirty="0" smtClean="0"/>
              <a:t> </a:t>
            </a:r>
            <a:r>
              <a:rPr lang="en-US" sz="2000" dirty="0" err="1" smtClean="0"/>
              <a:t>horisontal</a:t>
            </a:r>
            <a:r>
              <a:rPr lang="en-US" sz="2000" dirty="0" smtClean="0"/>
              <a:t>, </a:t>
            </a:r>
            <a:r>
              <a:rPr lang="en-US" sz="2000" dirty="0" err="1" smtClean="0"/>
              <a:t>komunikasi</a:t>
            </a:r>
            <a:r>
              <a:rPr lang="en-US" sz="2000" dirty="0" smtClean="0"/>
              <a:t> </a:t>
            </a:r>
            <a:r>
              <a:rPr lang="en-US" sz="2000" dirty="0" err="1" smtClean="0"/>
              <a:t>hirarki</a:t>
            </a:r>
            <a:r>
              <a:rPr lang="en-US" sz="2000" dirty="0" smtClean="0"/>
              <a:t> </a:t>
            </a:r>
            <a:r>
              <a:rPr lang="en-US" sz="2000" dirty="0" err="1" smtClean="0"/>
              <a:t>bersifata</a:t>
            </a:r>
            <a:r>
              <a:rPr lang="en-US" sz="2000" dirty="0" smtClean="0"/>
              <a:t> </a:t>
            </a:r>
            <a:r>
              <a:rPr lang="en-US" sz="2000" dirty="0" err="1" smtClean="0"/>
              <a:t>vertikal</a:t>
            </a:r>
            <a:endParaRPr lang="en-US" sz="2800" dirty="0" smtClean="0"/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b="1" dirty="0" smtClean="0"/>
              <a:t>Controlled Centralized(CC): </a:t>
            </a:r>
            <a:r>
              <a:rPr lang="en-US" sz="2000" dirty="0" err="1" smtClean="0"/>
              <a:t>pemecahan</a:t>
            </a:r>
            <a:r>
              <a:rPr lang="en-US" sz="2000" dirty="0" smtClean="0"/>
              <a:t> </a:t>
            </a:r>
            <a:r>
              <a:rPr lang="en-US" sz="2000" dirty="0" err="1" smtClean="0"/>
              <a:t>masalah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koordinasi</a:t>
            </a:r>
            <a:r>
              <a:rPr lang="en-US" sz="2000" dirty="0" smtClean="0"/>
              <a:t> </a:t>
            </a:r>
            <a:r>
              <a:rPr lang="en-US" sz="2000" dirty="0" err="1" smtClean="0"/>
              <a:t>tim</a:t>
            </a:r>
            <a:r>
              <a:rPr lang="en-US" sz="2000" dirty="0" smtClean="0"/>
              <a:t> internal </a:t>
            </a:r>
            <a:r>
              <a:rPr lang="en-US" sz="2000" dirty="0" err="1" smtClean="0"/>
              <a:t>dikendalikan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ketua</a:t>
            </a:r>
            <a:r>
              <a:rPr lang="en-US" sz="2000" dirty="0" smtClean="0"/>
              <a:t> </a:t>
            </a:r>
            <a:r>
              <a:rPr lang="en-US" sz="2000" dirty="0" err="1" smtClean="0"/>
              <a:t>tim</a:t>
            </a:r>
            <a:r>
              <a:rPr lang="en-US" sz="2000" dirty="0" smtClean="0"/>
              <a:t>, </a:t>
            </a:r>
            <a:r>
              <a:rPr lang="en-US" sz="2000" dirty="0" err="1" smtClean="0"/>
              <a:t>komunikasi</a:t>
            </a:r>
            <a:r>
              <a:rPr lang="en-US" sz="2000" dirty="0" smtClean="0"/>
              <a:t> </a:t>
            </a:r>
            <a:r>
              <a:rPr lang="en-US" sz="2000" dirty="0" err="1" smtClean="0"/>
              <a:t>bersifat</a:t>
            </a:r>
            <a:r>
              <a:rPr lang="en-US" sz="2000" dirty="0" smtClean="0"/>
              <a:t> </a:t>
            </a:r>
            <a:r>
              <a:rPr lang="en-US" sz="2000" dirty="0" err="1" smtClean="0"/>
              <a:t>vertikal</a:t>
            </a: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715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People: Software Team: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858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b="1" dirty="0" smtClean="0"/>
              <a:t>Controlled Centralized(CC):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pemecahan</a:t>
            </a:r>
            <a:r>
              <a:rPr lang="en-US" sz="2400" dirty="0" smtClean="0"/>
              <a:t> </a:t>
            </a:r>
            <a:r>
              <a:rPr lang="en-US" sz="2400" dirty="0" err="1" smtClean="0"/>
              <a:t>masalah</a:t>
            </a:r>
            <a:r>
              <a:rPr lang="en-US" sz="2400" dirty="0" smtClean="0"/>
              <a:t> </a:t>
            </a:r>
            <a:r>
              <a:rPr lang="en-US" sz="2400" dirty="0" err="1" smtClean="0"/>
              <a:t>sederhana</a:t>
            </a:r>
            <a:r>
              <a:rPr lang="en-US" sz="2400" dirty="0" smtClean="0"/>
              <a:t>, </a:t>
            </a:r>
            <a:r>
              <a:rPr lang="en-US" sz="2400" dirty="0" err="1" smtClean="0"/>
              <a:t>menyelesaikan</a:t>
            </a:r>
            <a:r>
              <a:rPr lang="en-US" sz="2400" dirty="0" smtClean="0"/>
              <a:t> </a:t>
            </a:r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cepat</a:t>
            </a:r>
            <a:endParaRPr lang="en-US" sz="2800" b="1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b="1" dirty="0" smtClean="0"/>
              <a:t>Controlled decentralized (CD): </a:t>
            </a:r>
            <a:r>
              <a:rPr lang="en-US" sz="2400" dirty="0" smtClean="0"/>
              <a:t>Tim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daripada</a:t>
            </a:r>
            <a:r>
              <a:rPr lang="en-US" sz="2400" dirty="0" smtClean="0"/>
              <a:t> </a:t>
            </a:r>
            <a:r>
              <a:rPr lang="en-US" sz="2400" dirty="0" err="1" smtClean="0"/>
              <a:t>individu</a:t>
            </a:r>
            <a:r>
              <a:rPr lang="en-US" sz="2400" dirty="0" smtClean="0"/>
              <a:t>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tim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kemungkinan</a:t>
            </a:r>
            <a:r>
              <a:rPr lang="en-US" sz="2400" dirty="0" smtClean="0"/>
              <a:t> </a:t>
            </a:r>
            <a:r>
              <a:rPr lang="en-US" sz="2400" dirty="0" err="1" smtClean="0"/>
              <a:t>sukses</a:t>
            </a:r>
            <a:r>
              <a:rPr lang="en-US" sz="2400" dirty="0" smtClean="0"/>
              <a:t> </a:t>
            </a: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bekerja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masalah</a:t>
            </a:r>
            <a:r>
              <a:rPr lang="en-US" sz="2400" dirty="0" smtClean="0"/>
              <a:t> </a:t>
            </a:r>
            <a:r>
              <a:rPr lang="en-US" sz="2400" dirty="0" err="1" smtClean="0"/>
              <a:t>sulit</a:t>
            </a:r>
            <a:endParaRPr lang="en-US" sz="20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b="1" dirty="0" smtClean="0"/>
              <a:t>Democratic decentralized (DO</a:t>
            </a:r>
            <a:r>
              <a:rPr lang="en-US" sz="2800" b="1" dirty="0" smtClean="0"/>
              <a:t>): </a:t>
            </a:r>
            <a:r>
              <a:rPr lang="en-US" sz="2400" dirty="0" err="1" smtClean="0"/>
              <a:t>tim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terbaik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masalah</a:t>
            </a:r>
            <a:r>
              <a:rPr lang="en-US" sz="2400" dirty="0" smtClean="0"/>
              <a:t> </a:t>
            </a:r>
            <a:r>
              <a:rPr lang="en-US" sz="2400" dirty="0" err="1" smtClean="0"/>
              <a:t>sulit</a:t>
            </a:r>
            <a:r>
              <a:rPr lang="en-US" sz="2400" dirty="0" smtClean="0"/>
              <a:t> </a:t>
            </a:r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 smtClean="0"/>
              <a:t>butuh</a:t>
            </a:r>
            <a:r>
              <a:rPr lang="en-US" sz="2400" dirty="0" smtClean="0"/>
              <a:t> </a:t>
            </a:r>
            <a:r>
              <a:rPr lang="en-US" sz="2400" dirty="0" err="1" smtClean="0"/>
              <a:t>komunikasi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intensif</a:t>
            </a:r>
            <a:r>
              <a:rPr lang="en-US" sz="2400" dirty="0" smtClean="0"/>
              <a:t> </a:t>
            </a:r>
            <a:r>
              <a:rPr lang="en-US" sz="2400" dirty="0" err="1" smtClean="0"/>
              <a:t>diantara</a:t>
            </a:r>
            <a:r>
              <a:rPr lang="en-US" sz="2400" dirty="0" smtClean="0"/>
              <a:t> </a:t>
            </a:r>
            <a:r>
              <a:rPr lang="en-US" sz="2400" dirty="0" err="1" smtClean="0"/>
              <a:t>tim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3560</TotalTime>
  <Words>517</Words>
  <Application>Microsoft Office PowerPoint</Application>
  <PresentationFormat>On-screen Show (4:3)</PresentationFormat>
  <Paragraphs>67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95</cp:revision>
  <dcterms:created xsi:type="dcterms:W3CDTF">2006-08-16T00:00:00Z</dcterms:created>
  <dcterms:modified xsi:type="dcterms:W3CDTF">2015-10-12T00:07:52Z</dcterms:modified>
</cp:coreProperties>
</file>